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22"/>
  </p:notesMasterIdLst>
  <p:sldIdLst>
    <p:sldId id="287" r:id="rId2"/>
    <p:sldId id="256" r:id="rId3"/>
    <p:sldId id="258" r:id="rId4"/>
    <p:sldId id="257" r:id="rId5"/>
    <p:sldId id="263" r:id="rId6"/>
    <p:sldId id="262" r:id="rId7"/>
    <p:sldId id="259" r:id="rId8"/>
    <p:sldId id="260" r:id="rId9"/>
    <p:sldId id="261" r:id="rId10"/>
    <p:sldId id="264" r:id="rId11"/>
    <p:sldId id="265" r:id="rId12"/>
    <p:sldId id="266" r:id="rId13"/>
    <p:sldId id="267" r:id="rId14"/>
    <p:sldId id="269" r:id="rId15"/>
    <p:sldId id="268" r:id="rId16"/>
    <p:sldId id="270" r:id="rId17"/>
    <p:sldId id="271" r:id="rId18"/>
    <p:sldId id="272" r:id="rId19"/>
    <p:sldId id="288" r:id="rId20"/>
    <p:sldId id="289" r:id="rId21"/>
  </p:sldIdLst>
  <p:sldSz cx="9144000" cy="6858000" type="screen4x3"/>
  <p:notesSz cx="6669088" cy="9928225"/>
  <p:embeddedFontLst>
    <p:embeddedFont>
      <p:font typeface="Calibri" panose="020F0502020204030204" pitchFamily="34" charset="0"/>
      <p:regular r:id="rId23"/>
      <p:bold r:id="rId24"/>
      <p:italic r:id="rId25"/>
      <p:boldItalic r:id="rId26"/>
    </p:embeddedFont>
    <p:embeddedFont>
      <p:font typeface="Calibri Light" panose="020F0302020204030204" pitchFamily="34" charset="0"/>
      <p:regular r:id="rId27"/>
      <p:italic r:id="rId28"/>
    </p:embeddedFont>
    <p:embeddedFont>
      <p:font typeface="Comic Sans MS" panose="030F0702030302020204" pitchFamily="66" charset="0"/>
      <p:regular r:id="rId29"/>
      <p:bold r:id="rId30"/>
      <p:italic r:id="rId31"/>
      <p:boldItalic r:id="rId32"/>
    </p:embeddedFont>
    <p:embeddedFont>
      <p:font typeface="Edo" panose="020B0604020202020204" charset="0"/>
      <p:regular r:id="rId33"/>
    </p:embeddedFont>
    <p:embeddedFont>
      <p:font typeface="Edo SZ" panose="020B0604020202020204" charset="0"/>
      <p:regular r:id="rId34"/>
    </p:embeddedFont>
    <p:embeddedFont>
      <p:font typeface="NeoTrash" panose="020B0604020202020204" charset="0"/>
      <p:bold r:id="rId3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snapToGrid="0">
      <p:cViewPr varScale="1">
        <p:scale>
          <a:sx n="107" d="100"/>
          <a:sy n="107" d="100"/>
        </p:scale>
        <p:origin x="1572" y="84"/>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75" d="100"/>
          <a:sy n="75" d="100"/>
        </p:scale>
        <p:origin x="4056"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2889938" cy="498135"/>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777607" y="1"/>
            <a:ext cx="2889938" cy="498135"/>
          </a:xfrm>
          <a:prstGeom prst="rect">
            <a:avLst/>
          </a:prstGeom>
        </p:spPr>
        <p:txBody>
          <a:bodyPr vert="horz" lIns="91440" tIns="45720" rIns="91440" bIns="45720" rtlCol="0"/>
          <a:lstStyle>
            <a:lvl1pPr algn="r">
              <a:defRPr sz="1200"/>
            </a:lvl1pPr>
          </a:lstStyle>
          <a:p>
            <a:fld id="{42E80642-03BB-4A63-BC37-D21862CBAFAB}" type="datetimeFigureOut">
              <a:rPr lang="de-DE" smtClean="0"/>
              <a:t>21.08.2023</a:t>
            </a:fld>
            <a:endParaRPr lang="de-DE"/>
          </a:p>
        </p:txBody>
      </p:sp>
      <p:sp>
        <p:nvSpPr>
          <p:cNvPr id="4" name="Folienbildplatzhalter 3"/>
          <p:cNvSpPr>
            <a:spLocks noGrp="1" noRot="1" noChangeAspect="1"/>
          </p:cNvSpPr>
          <p:nvPr>
            <p:ph type="sldImg" idx="2"/>
          </p:nvPr>
        </p:nvSpPr>
        <p:spPr>
          <a:xfrm>
            <a:off x="1101725" y="1241425"/>
            <a:ext cx="4465638" cy="334962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66909" y="4777958"/>
            <a:ext cx="5335270" cy="3909239"/>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30091"/>
            <a:ext cx="2889938" cy="498134"/>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777607" y="9430091"/>
            <a:ext cx="2889938" cy="498134"/>
          </a:xfrm>
          <a:prstGeom prst="rect">
            <a:avLst/>
          </a:prstGeom>
        </p:spPr>
        <p:txBody>
          <a:bodyPr vert="horz" lIns="91440" tIns="45720" rIns="91440" bIns="45720" rtlCol="0" anchor="b"/>
          <a:lstStyle>
            <a:lvl1pPr algn="r">
              <a:defRPr sz="1200"/>
            </a:lvl1pPr>
          </a:lstStyle>
          <a:p>
            <a:fld id="{13DA45DF-A6C9-4E00-BE35-81659A3773C3}" type="slidenum">
              <a:rPr lang="de-DE" smtClean="0"/>
              <a:t>‹Nr.›</a:t>
            </a:fld>
            <a:endParaRPr lang="de-DE"/>
          </a:p>
        </p:txBody>
      </p:sp>
    </p:spTree>
    <p:extLst>
      <p:ext uri="{BB962C8B-B14F-4D97-AF65-F5344CB8AC3E}">
        <p14:creationId xmlns:p14="http://schemas.microsoft.com/office/powerpoint/2010/main" val="1252758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Zuerst einmal herzlichen Dank, dass wir heute Morgen hier sein dürfen und mit euch Gottesdienst feiern können.</a:t>
            </a:r>
          </a:p>
          <a:p>
            <a:endParaRPr lang="de-DE" dirty="0"/>
          </a:p>
          <a:p>
            <a:r>
              <a:rPr lang="de-DE" dirty="0"/>
              <a:t>Christian </a:t>
            </a:r>
            <a:r>
              <a:rPr lang="de-DE" dirty="0" err="1"/>
              <a:t>Motocyclists</a:t>
            </a:r>
            <a:r>
              <a:rPr lang="de-DE" dirty="0"/>
              <a:t> </a:t>
            </a:r>
            <a:r>
              <a:rPr lang="de-DE" dirty="0" err="1"/>
              <a:t>Association</a:t>
            </a:r>
            <a:r>
              <a:rPr lang="de-DE" dirty="0"/>
              <a:t>. Manchmal bekommt man einen Knoten davon in die Zunge. Also kurz und knapp: CMA.</a:t>
            </a:r>
          </a:p>
          <a:p>
            <a:endParaRPr lang="de-DE" dirty="0"/>
          </a:p>
          <a:p>
            <a:r>
              <a:rPr lang="de-DE" dirty="0"/>
              <a:t>Was steckt denn jetzt hinter dieser Christlichen Motorradfahrer Vereinigung?</a:t>
            </a:r>
          </a:p>
          <a:p>
            <a:r>
              <a:rPr lang="de-DE" dirty="0"/>
              <a:t>Schauen uns an, wie es begonnen hat:</a:t>
            </a:r>
          </a:p>
          <a:p>
            <a:endParaRPr lang="de-DE" dirty="0"/>
          </a:p>
        </p:txBody>
      </p:sp>
    </p:spTree>
    <p:extLst>
      <p:ext uri="{BB962C8B-B14F-4D97-AF65-F5344CB8AC3E}">
        <p14:creationId xmlns:p14="http://schemas.microsoft.com/office/powerpoint/2010/main" val="2806476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highlight>
                  <a:srgbClr val="C0C0C0"/>
                </a:highlight>
              </a:rPr>
              <a:t>&lt;Klick&gt;</a:t>
            </a:r>
          </a:p>
          <a:p>
            <a:endParaRPr lang="de-DE" sz="1200" dirty="0"/>
          </a:p>
          <a:p>
            <a:r>
              <a:rPr lang="de-DE" sz="1200" dirty="0"/>
              <a:t>Natürlich braucht eine Gruppe Struktur. </a:t>
            </a:r>
          </a:p>
          <a:p>
            <a:r>
              <a:rPr lang="de-DE" dirty="0"/>
              <a:t>Die ist an die Szene der Biker angelehnt und doch mit deutlichen Unterschieden.</a:t>
            </a:r>
          </a:p>
          <a:p>
            <a:endParaRPr lang="de-DE" sz="1200" dirty="0"/>
          </a:p>
          <a:p>
            <a:r>
              <a:rPr lang="de-DE" sz="1200" dirty="0"/>
              <a:t>An der Spitze steht der National </a:t>
            </a:r>
            <a:r>
              <a:rPr lang="de-DE" sz="1200" dirty="0" err="1"/>
              <a:t>President</a:t>
            </a:r>
            <a:r>
              <a:rPr lang="de-DE" sz="1200" dirty="0"/>
              <a:t>. Er hält die Organisation zusammen.</a:t>
            </a:r>
          </a:p>
          <a:p>
            <a:r>
              <a:rPr lang="de-DE" sz="1200" dirty="0"/>
              <a:t>In der Zwischenebene sind die Chapter-</a:t>
            </a:r>
            <a:r>
              <a:rPr lang="de-DE" sz="1200" dirty="0" err="1"/>
              <a:t>Presidenten</a:t>
            </a:r>
            <a:r>
              <a:rPr lang="de-DE" sz="1200" dirty="0"/>
              <a:t>. Sie leiten die regionalen Gruppen. </a:t>
            </a:r>
          </a:p>
          <a:p>
            <a:r>
              <a:rPr lang="de-DE" sz="1200" dirty="0"/>
              <a:t>In den Chapter sind </a:t>
            </a:r>
          </a:p>
          <a:p>
            <a:pPr marL="228600" indent="-228600">
              <a:buFont typeface="Arial" panose="020B0604020202020204" pitchFamily="34" charset="0"/>
              <a:buChar char="•"/>
            </a:pPr>
            <a:r>
              <a:rPr lang="de-DE" sz="1200" dirty="0"/>
              <a:t>die Member, also Mitglieder, </a:t>
            </a:r>
          </a:p>
          <a:p>
            <a:pPr marL="228600" indent="-228600">
              <a:buFont typeface="Arial" panose="020B0604020202020204" pitchFamily="34" charset="0"/>
              <a:buChar char="•"/>
            </a:pPr>
            <a:r>
              <a:rPr lang="de-DE" sz="1200" dirty="0"/>
              <a:t>die Bewerber, das sind die Prospekts und auch </a:t>
            </a:r>
          </a:p>
          <a:p>
            <a:pPr marL="228600" indent="-228600">
              <a:buFont typeface="Arial" panose="020B0604020202020204" pitchFamily="34" charset="0"/>
              <a:buChar char="•"/>
            </a:pPr>
            <a:r>
              <a:rPr lang="de-DE" sz="1200" dirty="0"/>
              <a:t>die, die sich die ganze Sache mal anschauen wollen oder einfach dabei sein wollen, die </a:t>
            </a:r>
            <a:r>
              <a:rPr lang="de-DE" sz="1200" dirty="0" err="1"/>
              <a:t>Hangarounds</a:t>
            </a:r>
            <a:r>
              <a:rPr lang="de-DE" dirty="0"/>
              <a:t>.</a:t>
            </a:r>
          </a:p>
          <a:p>
            <a:endParaRPr lang="de-DE" dirty="0"/>
          </a:p>
          <a:p>
            <a:r>
              <a:rPr lang="de-DE" dirty="0"/>
              <a:t>Bei den großen </a:t>
            </a:r>
            <a:r>
              <a:rPr lang="de-DE" dirty="0" err="1"/>
              <a:t>MC‘s</a:t>
            </a:r>
            <a:r>
              <a:rPr lang="de-DE" dirty="0"/>
              <a:t> müssen die </a:t>
            </a:r>
            <a:r>
              <a:rPr lang="de-DE" dirty="0" err="1"/>
              <a:t>Prospects</a:t>
            </a:r>
            <a:r>
              <a:rPr lang="de-DE" dirty="0"/>
              <a:t> und </a:t>
            </a:r>
            <a:r>
              <a:rPr lang="de-DE" dirty="0" err="1"/>
              <a:t>Hangaround</a:t>
            </a:r>
            <a:r>
              <a:rPr lang="de-DE" dirty="0"/>
              <a:t> die Arbeiten machen, die sonst keiner gerne tut. Alles nur, um sich damit die Mitgliedschaft und Kutte zu verdienen. Das gibt es bei uns nicht.</a:t>
            </a:r>
          </a:p>
          <a:p>
            <a:r>
              <a:rPr lang="de-DE" strike="sngStrike" dirty="0"/>
              <a:t>Bei CMA werden weder die </a:t>
            </a:r>
            <a:r>
              <a:rPr lang="de-DE" strike="sngStrike" dirty="0" err="1"/>
              <a:t>Prospects</a:t>
            </a:r>
            <a:r>
              <a:rPr lang="de-DE" strike="sngStrike" dirty="0"/>
              <a:t> noch die </a:t>
            </a:r>
            <a:r>
              <a:rPr lang="de-DE" strike="sngStrike" dirty="0" err="1"/>
              <a:t>Hangarounds</a:t>
            </a:r>
            <a:r>
              <a:rPr lang="de-DE" strike="sngStrike" dirty="0"/>
              <a:t> ausgenutzt.</a:t>
            </a:r>
          </a:p>
          <a:p>
            <a:r>
              <a:rPr lang="de-DE" dirty="0"/>
              <a:t>Auch dürfen bei den meisten </a:t>
            </a:r>
            <a:r>
              <a:rPr lang="de-DE" dirty="0" err="1"/>
              <a:t>MC‘s</a:t>
            </a:r>
            <a:r>
              <a:rPr lang="de-DE" dirty="0"/>
              <a:t> Frauen keine Kutten tragen. Das heißt, sie sind keine vollwertigen Mitglieder. </a:t>
            </a:r>
          </a:p>
        </p:txBody>
      </p:sp>
      <p:sp>
        <p:nvSpPr>
          <p:cNvPr id="4" name="Foliennummernplatzhalter 3"/>
          <p:cNvSpPr>
            <a:spLocks noGrp="1"/>
          </p:cNvSpPr>
          <p:nvPr>
            <p:ph type="sldNum" sz="quarter" idx="5"/>
          </p:nvPr>
        </p:nvSpPr>
        <p:spPr/>
        <p:txBody>
          <a:bodyPr/>
          <a:lstStyle/>
          <a:p>
            <a:fld id="{13DA45DF-A6C9-4E00-BE35-81659A3773C3}" type="slidenum">
              <a:rPr lang="de-DE" smtClean="0"/>
              <a:t>10</a:t>
            </a:fld>
            <a:endParaRPr lang="de-DE"/>
          </a:p>
        </p:txBody>
      </p:sp>
    </p:spTree>
    <p:extLst>
      <p:ext uri="{BB962C8B-B14F-4D97-AF65-F5344CB8AC3E}">
        <p14:creationId xmlns:p14="http://schemas.microsoft.com/office/powerpoint/2010/main" val="23166147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Entfällt</a:t>
            </a:r>
          </a:p>
        </p:txBody>
      </p:sp>
      <p:sp>
        <p:nvSpPr>
          <p:cNvPr id="4" name="Foliennummernplatzhalter 3"/>
          <p:cNvSpPr>
            <a:spLocks noGrp="1"/>
          </p:cNvSpPr>
          <p:nvPr>
            <p:ph type="sldNum" sz="quarter" idx="5"/>
          </p:nvPr>
        </p:nvSpPr>
        <p:spPr/>
        <p:txBody>
          <a:bodyPr/>
          <a:lstStyle/>
          <a:p>
            <a:fld id="{13DA45DF-A6C9-4E00-BE35-81659A3773C3}" type="slidenum">
              <a:rPr lang="de-DE" smtClean="0"/>
              <a:t>11</a:t>
            </a:fld>
            <a:endParaRPr lang="de-DE"/>
          </a:p>
        </p:txBody>
      </p:sp>
    </p:spTree>
    <p:extLst>
      <p:ext uri="{BB962C8B-B14F-4D97-AF65-F5344CB8AC3E}">
        <p14:creationId xmlns:p14="http://schemas.microsoft.com/office/powerpoint/2010/main" val="16659363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66909" y="4681538"/>
            <a:ext cx="5335270" cy="5138737"/>
          </a:xfrm>
        </p:spPr>
        <p:txBody>
          <a:bodyPr/>
          <a:lstStyle/>
          <a:p>
            <a:r>
              <a:rPr lang="de-DE" sz="1100" dirty="0"/>
              <a:t>Ich habe vorhin von dem Auftrag gesprochen und da stellt sich schon die Frage, wie wir das angehen, was wir tun: </a:t>
            </a:r>
          </a:p>
          <a:p>
            <a:r>
              <a:rPr lang="de-DE" sz="1100" b="1" dirty="0">
                <a:highlight>
                  <a:srgbClr val="C0C0C0"/>
                </a:highlight>
              </a:rPr>
              <a:t>&lt;Klick&gt;</a:t>
            </a:r>
            <a:r>
              <a:rPr lang="de-DE" sz="1100" dirty="0"/>
              <a:t> „was wir tun1“</a:t>
            </a:r>
          </a:p>
          <a:p>
            <a:r>
              <a:rPr lang="de-DE" sz="1100" dirty="0"/>
              <a:t>Wir setzen das um, was Paulus den Korinthern im 1. Korintherbrief 9, 16-23 schreibt. Wir werden dem Biker ein Biker. </a:t>
            </a:r>
          </a:p>
          <a:p>
            <a:r>
              <a:rPr lang="de-DE" sz="1100" dirty="0"/>
              <a:t>Das ist der Weg, wie Menschen erreicht werden, wie wir Motorradfahrer erreichen. </a:t>
            </a:r>
          </a:p>
          <a:p>
            <a:r>
              <a:rPr lang="de-DE" sz="1100" dirty="0"/>
              <a:t>Wie machen wir das?</a:t>
            </a:r>
          </a:p>
          <a:p>
            <a:r>
              <a:rPr lang="de-DE" sz="1100" dirty="0"/>
              <a:t>Wir bieten persönliche Gespräche, also Seelsorge und Gebet an</a:t>
            </a:r>
          </a:p>
          <a:p>
            <a:r>
              <a:rPr lang="de-DE" sz="1100" dirty="0"/>
              <a:t>Gerade wenn ein Freund, verunfallt ist, vielleicht sogar sein Leben verloren hat, wird das gerne in Anspruch genommen</a:t>
            </a:r>
          </a:p>
          <a:p>
            <a:r>
              <a:rPr lang="de-DE" sz="1100" dirty="0"/>
              <a:t>CMA bietet Motorradgottesdienste an. Ob in Gemeinde oder auch auf </a:t>
            </a:r>
            <a:r>
              <a:rPr lang="de-DE" sz="1100" dirty="0" err="1"/>
              <a:t>Bikerevents</a:t>
            </a:r>
            <a:r>
              <a:rPr lang="de-DE" sz="1100" dirty="0"/>
              <a:t>. Wir staunen über den Zuspruch, den wir da erleben. </a:t>
            </a:r>
          </a:p>
          <a:p>
            <a:r>
              <a:rPr lang="de-DE" sz="1100" b="1" dirty="0">
                <a:highlight>
                  <a:srgbClr val="C0C0C0"/>
                </a:highlight>
              </a:rPr>
              <a:t>&lt;Klick&gt;</a:t>
            </a:r>
            <a:r>
              <a:rPr lang="de-DE" sz="1100" dirty="0"/>
              <a:t> „was wir tun2“</a:t>
            </a:r>
          </a:p>
          <a:p>
            <a:r>
              <a:rPr lang="de-DE" sz="1100" dirty="0"/>
              <a:t>Ich hatte vorhin gesagt wir sind zu den Bikern unterwegs:</a:t>
            </a:r>
          </a:p>
          <a:p>
            <a:r>
              <a:rPr lang="de-DE" sz="1100" dirty="0"/>
              <a:t>Das tun wir indem wir </a:t>
            </a:r>
            <a:r>
              <a:rPr lang="de-DE" sz="1100" dirty="0" err="1"/>
              <a:t>MC‘s</a:t>
            </a:r>
            <a:r>
              <a:rPr lang="de-DE" sz="1100" dirty="0"/>
              <a:t> aufsuchen. Wir sind bei Messen und </a:t>
            </a:r>
            <a:r>
              <a:rPr lang="de-DE" sz="1100" dirty="0" err="1"/>
              <a:t>Bikerevents</a:t>
            </a:r>
            <a:r>
              <a:rPr lang="de-DE" sz="1100" dirty="0"/>
              <a:t> präsent. </a:t>
            </a:r>
          </a:p>
          <a:p>
            <a:r>
              <a:rPr lang="de-DE" sz="1100" dirty="0"/>
              <a:t>Und wir sind mit den Bikern unterwegs:  Gern bieten wir Tagestouren und Wochenendtouren an.</a:t>
            </a:r>
          </a:p>
          <a:p>
            <a:r>
              <a:rPr lang="de-DE" sz="1100" dirty="0"/>
              <a:t>Weiter bieten die einzelnen Chapter Treffen in unterschiedlichen Variationen an: Da gibt es </a:t>
            </a:r>
            <a:r>
              <a:rPr lang="de-DE" sz="1100" dirty="0" err="1"/>
              <a:t>Bikerkaffees</a:t>
            </a:r>
            <a:r>
              <a:rPr lang="de-DE" sz="1100" dirty="0"/>
              <a:t>, Stammtische oder </a:t>
            </a:r>
            <a:r>
              <a:rPr lang="de-DE" sz="1100" dirty="0" err="1"/>
              <a:t>Bikertreffs</a:t>
            </a:r>
            <a:r>
              <a:rPr lang="de-DE" sz="1100" dirty="0"/>
              <a:t> und etliche andere Events.</a:t>
            </a:r>
          </a:p>
          <a:p>
            <a:r>
              <a:rPr lang="de-DE" sz="1100" b="1" dirty="0">
                <a:highlight>
                  <a:srgbClr val="C0C0C0"/>
                </a:highlight>
              </a:rPr>
              <a:t>&lt;Klick&gt;</a:t>
            </a:r>
            <a:r>
              <a:rPr lang="de-DE" sz="1100" dirty="0"/>
              <a:t> „ so funktioniert es“</a:t>
            </a:r>
          </a:p>
          <a:p>
            <a:r>
              <a:rPr lang="de-DE" sz="1100" dirty="0"/>
              <a:t>Ich habe eben das Wort Kutte erwähnt. Sicher kommt dem einen oder anderen in den Sinn: Das geht auch ohne Kutte. Ja, manches wird gehen, vieles nicht. Die Kutte ist unsere Arbeitskleidung. Sie weißt uns als Mitglieder der CMA aus. </a:t>
            </a:r>
          </a:p>
          <a:p>
            <a:r>
              <a:rPr lang="de-DE" sz="1100" dirty="0"/>
              <a:t>Außerdem wollen wir auffallen. Wer hinter uns herfährt kommt nicht drumherum sich das Patch anzusehen.</a:t>
            </a:r>
          </a:p>
          <a:p>
            <a:r>
              <a:rPr lang="de-DE" sz="1100" dirty="0"/>
              <a:t>Genauso auch auf Parkplätzen. Da bieten sich gute Gelegenheiten zu Gesprächen.</a:t>
            </a:r>
          </a:p>
          <a:p>
            <a:endParaRPr lang="de-DE" sz="1200" dirty="0"/>
          </a:p>
          <a:p>
            <a:endParaRPr lang="de-DE" dirty="0"/>
          </a:p>
        </p:txBody>
      </p:sp>
      <p:sp>
        <p:nvSpPr>
          <p:cNvPr id="4" name="Foliennummernplatzhalter 3"/>
          <p:cNvSpPr>
            <a:spLocks noGrp="1"/>
          </p:cNvSpPr>
          <p:nvPr>
            <p:ph type="sldNum" sz="quarter" idx="5"/>
          </p:nvPr>
        </p:nvSpPr>
        <p:spPr/>
        <p:txBody>
          <a:bodyPr/>
          <a:lstStyle/>
          <a:p>
            <a:fld id="{13DA45DF-A6C9-4E00-BE35-81659A3773C3}" type="slidenum">
              <a:rPr lang="de-DE" smtClean="0"/>
              <a:t>12</a:t>
            </a:fld>
            <a:endParaRPr lang="de-DE"/>
          </a:p>
        </p:txBody>
      </p:sp>
    </p:spTree>
    <p:extLst>
      <p:ext uri="{BB962C8B-B14F-4D97-AF65-F5344CB8AC3E}">
        <p14:creationId xmlns:p14="http://schemas.microsoft.com/office/powerpoint/2010/main" val="2401526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ENTFÄLLT</a:t>
            </a:r>
          </a:p>
        </p:txBody>
      </p:sp>
      <p:sp>
        <p:nvSpPr>
          <p:cNvPr id="4" name="Foliennummernplatzhalter 3"/>
          <p:cNvSpPr>
            <a:spLocks noGrp="1"/>
          </p:cNvSpPr>
          <p:nvPr>
            <p:ph type="sldNum" sz="quarter" idx="5"/>
          </p:nvPr>
        </p:nvSpPr>
        <p:spPr/>
        <p:txBody>
          <a:bodyPr/>
          <a:lstStyle/>
          <a:p>
            <a:fld id="{13DA45DF-A6C9-4E00-BE35-81659A3773C3}" type="slidenum">
              <a:rPr lang="de-DE" smtClean="0"/>
              <a:t>13</a:t>
            </a:fld>
            <a:endParaRPr lang="de-DE"/>
          </a:p>
        </p:txBody>
      </p:sp>
    </p:spTree>
    <p:extLst>
      <p:ext uri="{BB962C8B-B14F-4D97-AF65-F5344CB8AC3E}">
        <p14:creationId xmlns:p14="http://schemas.microsoft.com/office/powerpoint/2010/main" val="31845270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 den Jahren, die CMA-Germany besteht, haben wir zu vielen Motorradclubs, Motorradfreunden und Vereinen ein gute und Vertrauensvolle Freundschaft aufbauen können. </a:t>
            </a:r>
          </a:p>
          <a:p>
            <a:endParaRPr lang="de-DE" dirty="0"/>
          </a:p>
          <a:p>
            <a:r>
              <a:rPr lang="de-DE" dirty="0"/>
              <a:t>Durch Seelsorgerliche Gespräche, persönliche Freundschaften haben Menschen ihr Leben verändert und sind Christen geworden.</a:t>
            </a:r>
          </a:p>
        </p:txBody>
      </p:sp>
      <p:sp>
        <p:nvSpPr>
          <p:cNvPr id="4" name="Foliennummernplatzhalter 3"/>
          <p:cNvSpPr>
            <a:spLocks noGrp="1"/>
          </p:cNvSpPr>
          <p:nvPr>
            <p:ph type="sldNum" sz="quarter" idx="5"/>
          </p:nvPr>
        </p:nvSpPr>
        <p:spPr/>
        <p:txBody>
          <a:bodyPr/>
          <a:lstStyle/>
          <a:p>
            <a:fld id="{13DA45DF-A6C9-4E00-BE35-81659A3773C3}" type="slidenum">
              <a:rPr lang="de-DE" smtClean="0"/>
              <a:t>14</a:t>
            </a:fld>
            <a:endParaRPr lang="de-DE"/>
          </a:p>
        </p:txBody>
      </p:sp>
    </p:spTree>
    <p:extLst>
      <p:ext uri="{BB962C8B-B14F-4D97-AF65-F5344CB8AC3E}">
        <p14:creationId xmlns:p14="http://schemas.microsoft.com/office/powerpoint/2010/main" val="24921606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highlight>
                  <a:srgbClr val="C0C0C0"/>
                </a:highlight>
              </a:rPr>
              <a:t>&lt;Klick&gt;</a:t>
            </a:r>
            <a:r>
              <a:rPr lang="de-DE" sz="1200" dirty="0"/>
              <a:t> </a:t>
            </a:r>
          </a:p>
          <a:p>
            <a:endParaRPr lang="de-DE" dirty="0"/>
          </a:p>
          <a:p>
            <a:r>
              <a:rPr lang="de-DE" dirty="0"/>
              <a:t>Gerade auf Messen und </a:t>
            </a:r>
            <a:r>
              <a:rPr lang="de-DE" dirty="0" err="1"/>
              <a:t>Bikerevents</a:t>
            </a:r>
            <a:r>
              <a:rPr lang="de-DE" dirty="0"/>
              <a:t> verteilen wir sogenannte „Love“-Kärtchen. Das sind Postkarten mit der Aufschrift „</a:t>
            </a:r>
            <a:r>
              <a:rPr lang="de-DE" dirty="0" err="1"/>
              <a:t>You</a:t>
            </a:r>
            <a:r>
              <a:rPr lang="de-DE" dirty="0"/>
              <a:t> </a:t>
            </a:r>
            <a:r>
              <a:rPr lang="de-DE" dirty="0" err="1"/>
              <a:t>be</a:t>
            </a:r>
            <a:r>
              <a:rPr lang="de-DE" dirty="0"/>
              <a:t> </a:t>
            </a:r>
            <a:r>
              <a:rPr lang="de-DE" dirty="0" err="1"/>
              <a:t>loved</a:t>
            </a:r>
            <a:r>
              <a:rPr lang="de-DE" dirty="0"/>
              <a:t>“ – Du bist geliebt.. Und der Rückseite noch ein Gruß oder Bibeltext. Sehr gerne werden diese Karten von Frauen genommen. </a:t>
            </a:r>
          </a:p>
          <a:p>
            <a:endParaRPr lang="de-DE" dirty="0"/>
          </a:p>
          <a:p>
            <a:r>
              <a:rPr lang="de-DE" dirty="0"/>
              <a:t>Gerne verteilen wir sowohl an Frauen und an Männer das Heft „Hope </a:t>
            </a:r>
            <a:r>
              <a:rPr lang="de-DE" dirty="0" err="1"/>
              <a:t>for</a:t>
            </a:r>
            <a:r>
              <a:rPr lang="de-DE" dirty="0"/>
              <a:t> </a:t>
            </a:r>
            <a:r>
              <a:rPr lang="de-DE" dirty="0" err="1"/>
              <a:t>the</a:t>
            </a:r>
            <a:r>
              <a:rPr lang="de-DE" dirty="0"/>
              <a:t> Highway“. </a:t>
            </a:r>
          </a:p>
          <a:p>
            <a:r>
              <a:rPr lang="de-DE" dirty="0"/>
              <a:t>Ein Heft, dass das Johannesevangelium beinhaltet sowie etliche Berichte von Bikern aus unseren eigenen Reihen. Berichte, was sie mit Jesus erlebt haben.</a:t>
            </a:r>
          </a:p>
          <a:p>
            <a:endParaRPr lang="de-DE" dirty="0"/>
          </a:p>
          <a:p>
            <a:r>
              <a:rPr lang="de-DE" dirty="0"/>
              <a:t>Oftmals entwickeln sich dann Gespräche daraus, wo wir dann klar sagen können, welche Rolle Gott in unserem Leben spielt.</a:t>
            </a:r>
          </a:p>
        </p:txBody>
      </p:sp>
      <p:sp>
        <p:nvSpPr>
          <p:cNvPr id="4" name="Foliennummernplatzhalter 3"/>
          <p:cNvSpPr>
            <a:spLocks noGrp="1"/>
          </p:cNvSpPr>
          <p:nvPr>
            <p:ph type="sldNum" sz="quarter" idx="5"/>
          </p:nvPr>
        </p:nvSpPr>
        <p:spPr/>
        <p:txBody>
          <a:bodyPr/>
          <a:lstStyle/>
          <a:p>
            <a:fld id="{13DA45DF-A6C9-4E00-BE35-81659A3773C3}" type="slidenum">
              <a:rPr lang="de-DE" smtClean="0"/>
              <a:t>15</a:t>
            </a:fld>
            <a:endParaRPr lang="de-DE"/>
          </a:p>
        </p:txBody>
      </p:sp>
    </p:spTree>
    <p:extLst>
      <p:ext uri="{BB962C8B-B14F-4D97-AF65-F5344CB8AC3E}">
        <p14:creationId xmlns:p14="http://schemas.microsoft.com/office/powerpoint/2010/main" val="40559945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ENTFÄLLT</a:t>
            </a:r>
          </a:p>
        </p:txBody>
      </p:sp>
      <p:sp>
        <p:nvSpPr>
          <p:cNvPr id="4" name="Foliennummernplatzhalter 3"/>
          <p:cNvSpPr>
            <a:spLocks noGrp="1"/>
          </p:cNvSpPr>
          <p:nvPr>
            <p:ph type="sldNum" sz="quarter" idx="5"/>
          </p:nvPr>
        </p:nvSpPr>
        <p:spPr/>
        <p:txBody>
          <a:bodyPr/>
          <a:lstStyle/>
          <a:p>
            <a:fld id="{13DA45DF-A6C9-4E00-BE35-81659A3773C3}" type="slidenum">
              <a:rPr lang="de-DE" smtClean="0"/>
              <a:t>16</a:t>
            </a:fld>
            <a:endParaRPr lang="de-DE"/>
          </a:p>
        </p:txBody>
      </p:sp>
    </p:spTree>
    <p:extLst>
      <p:ext uri="{BB962C8B-B14F-4D97-AF65-F5344CB8AC3E}">
        <p14:creationId xmlns:p14="http://schemas.microsoft.com/office/powerpoint/2010/main" val="12845296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highlight>
                  <a:srgbClr val="C0C0C0"/>
                </a:highlight>
              </a:rPr>
              <a:t>&lt;Klick&gt;</a:t>
            </a:r>
            <a:endParaRPr lang="de-DE" dirty="0"/>
          </a:p>
          <a:p>
            <a:r>
              <a:rPr lang="de-DE" sz="1200" dirty="0">
                <a:latin typeface="Arial" panose="020B0604020202020204" pitchFamily="34" charset="0"/>
                <a:cs typeface="Arial" panose="020B0604020202020204" pitchFamily="34" charset="0"/>
              </a:rPr>
              <a:t>Noch ein paar Worte zu unseren Kutten. Das große Rückenpatch, dass unsere Member auf dem Rückentragen ist für uns weit mehr als ein schönes Bild. </a:t>
            </a:r>
          </a:p>
          <a:p>
            <a:endParaRPr lang="de-DE" sz="1200" dirty="0">
              <a:latin typeface="Arial" panose="020B0604020202020204" pitchFamily="34" charset="0"/>
              <a:cs typeface="Arial" panose="020B0604020202020204" pitchFamily="34" charset="0"/>
            </a:endParaRPr>
          </a:p>
          <a:p>
            <a:r>
              <a:rPr lang="de-DE" b="1" dirty="0">
                <a:highlight>
                  <a:srgbClr val="C0C0C0"/>
                </a:highlight>
              </a:rPr>
              <a:t>&lt;Klick&gt; </a:t>
            </a:r>
            <a:r>
              <a:rPr lang="de-DE" sz="1200" i="1" dirty="0" err="1">
                <a:latin typeface="Arial" panose="020B0604020202020204" pitchFamily="34" charset="0"/>
                <a:cs typeface="Arial" panose="020B0604020202020204" pitchFamily="34" charset="0"/>
              </a:rPr>
              <a:t>Triangelform</a:t>
            </a:r>
            <a:r>
              <a:rPr lang="de-DE" sz="1200" i="1" dirty="0">
                <a:latin typeface="Arial" panose="020B0604020202020204" pitchFamily="34" charset="0"/>
                <a:cs typeface="Arial" panose="020B0604020202020204" pitchFamily="34" charset="0"/>
              </a:rPr>
              <a:t>:</a:t>
            </a:r>
            <a:r>
              <a:rPr lang="de-DE" sz="1200" dirty="0">
                <a:latin typeface="Arial" panose="020B0604020202020204" pitchFamily="34" charset="0"/>
                <a:cs typeface="Arial" panose="020B0604020202020204" pitchFamily="34" charset="0"/>
              </a:rPr>
              <a:t> steht für die </a:t>
            </a:r>
            <a:r>
              <a:rPr lang="de-DE" sz="1200" dirty="0" err="1">
                <a:latin typeface="Arial" panose="020B0604020202020204" pitchFamily="34" charset="0"/>
                <a:cs typeface="Arial" panose="020B0604020202020204" pitchFamily="34" charset="0"/>
              </a:rPr>
              <a:t>Dreieinigkeit:Vater</a:t>
            </a:r>
            <a:r>
              <a:rPr lang="de-DE" sz="1200" dirty="0">
                <a:latin typeface="Arial" panose="020B0604020202020204" pitchFamily="34" charset="0"/>
                <a:cs typeface="Arial" panose="020B0604020202020204" pitchFamily="34" charset="0"/>
              </a:rPr>
              <a:t>, Sohn &amp; Heiliger Geist</a:t>
            </a:r>
          </a:p>
          <a:p>
            <a:r>
              <a:rPr lang="de-DE" b="1" dirty="0">
                <a:highlight>
                  <a:srgbClr val="C0C0C0"/>
                </a:highlight>
              </a:rPr>
              <a:t>&lt;Klick&gt; </a:t>
            </a:r>
            <a:r>
              <a:rPr lang="de-DE" sz="1200" i="1" dirty="0">
                <a:latin typeface="Arial" panose="020B0604020202020204" pitchFamily="34" charset="0"/>
                <a:cs typeface="Arial" panose="020B0604020202020204" pitchFamily="34" charset="0"/>
              </a:rPr>
              <a:t>Farbe rot: </a:t>
            </a:r>
            <a:r>
              <a:rPr lang="de-DE" sz="1200" dirty="0">
                <a:latin typeface="Arial" panose="020B0604020202020204" pitchFamily="34" charset="0"/>
                <a:cs typeface="Arial" panose="020B0604020202020204" pitchFamily="34" charset="0"/>
              </a:rPr>
              <a:t>steht für das Blut Jesu, das uns von aller Sünde reinigt!</a:t>
            </a:r>
          </a:p>
          <a:p>
            <a:r>
              <a:rPr lang="de-DE" b="1" dirty="0">
                <a:highlight>
                  <a:srgbClr val="C0C0C0"/>
                </a:highlight>
              </a:rPr>
              <a:t>&lt;Klick&gt; </a:t>
            </a:r>
            <a:r>
              <a:rPr lang="de-DE" sz="1200" i="1" dirty="0">
                <a:latin typeface="Arial" panose="020B0604020202020204" pitchFamily="34" charset="0"/>
                <a:cs typeface="Arial" panose="020B0604020202020204" pitchFamily="34" charset="0"/>
              </a:rPr>
              <a:t>das Kreuz:</a:t>
            </a:r>
            <a:r>
              <a:rPr lang="de-DE" sz="1200" dirty="0">
                <a:latin typeface="Arial" panose="020B0604020202020204" pitchFamily="34" charset="0"/>
                <a:cs typeface="Arial" panose="020B0604020202020204" pitchFamily="34" charset="0"/>
              </a:rPr>
              <a:t> Wir glauben an die Botschaft vom Kreuz</a:t>
            </a:r>
          </a:p>
          <a:p>
            <a:pPr>
              <a:spcAft>
                <a:spcPts val="300"/>
              </a:spcAft>
            </a:pPr>
            <a:r>
              <a:rPr lang="de-DE" b="1" dirty="0">
                <a:highlight>
                  <a:srgbClr val="C0C0C0"/>
                </a:highlight>
              </a:rPr>
              <a:t>&lt;Klick&gt; </a:t>
            </a:r>
            <a:r>
              <a:rPr lang="de-DE" sz="1200" i="1" dirty="0">
                <a:latin typeface="Arial" panose="020B0604020202020204" pitchFamily="34" charset="0"/>
                <a:cs typeface="Arial" panose="020B0604020202020204" pitchFamily="34" charset="0"/>
              </a:rPr>
              <a:t>Farbe blau: </a:t>
            </a:r>
            <a:r>
              <a:rPr lang="de-DE" sz="1200" dirty="0">
                <a:latin typeface="Arial" panose="020B0604020202020204" pitchFamily="34" charset="0"/>
                <a:cs typeface="Arial" panose="020B0604020202020204" pitchFamily="34" charset="0"/>
              </a:rPr>
              <a:t>steht für das Ziel: Die Ewigkeit bei Gott!</a:t>
            </a:r>
          </a:p>
          <a:p>
            <a:pPr>
              <a:spcAft>
                <a:spcPts val="300"/>
              </a:spcAft>
            </a:pPr>
            <a:r>
              <a:rPr lang="de-DE" b="1" dirty="0">
                <a:highlight>
                  <a:srgbClr val="C0C0C0"/>
                </a:highlight>
              </a:rPr>
              <a:t>&lt;Klick&gt; </a:t>
            </a:r>
            <a:r>
              <a:rPr lang="de-DE" sz="1200" i="1" dirty="0">
                <a:latin typeface="Arial" panose="020B0604020202020204" pitchFamily="34" charset="0"/>
                <a:cs typeface="Arial" panose="020B0604020202020204" pitchFamily="34" charset="0"/>
              </a:rPr>
              <a:t>betenden Hände: </a:t>
            </a:r>
            <a:r>
              <a:rPr lang="de-DE" sz="1200" dirty="0">
                <a:latin typeface="Arial" panose="020B0604020202020204" pitchFamily="34" charset="0"/>
                <a:cs typeface="Arial" panose="020B0604020202020204" pitchFamily="34" charset="0"/>
              </a:rPr>
              <a:t>nichts läuft ohne das Gebet – die Verbindung zu Gott</a:t>
            </a:r>
          </a:p>
          <a:p>
            <a:pPr>
              <a:spcAft>
                <a:spcPts val="300"/>
              </a:spcAft>
            </a:pPr>
            <a:r>
              <a:rPr lang="de-DE" b="1" dirty="0">
                <a:highlight>
                  <a:srgbClr val="C0C0C0"/>
                </a:highlight>
              </a:rPr>
              <a:t>&lt;Klick&gt; </a:t>
            </a:r>
            <a:r>
              <a:rPr lang="de-DE" sz="1200" i="1" dirty="0">
                <a:latin typeface="Arial" panose="020B0604020202020204" pitchFamily="34" charset="0"/>
                <a:cs typeface="Arial" panose="020B0604020202020204" pitchFamily="34" charset="0"/>
              </a:rPr>
              <a:t>die Bibel:</a:t>
            </a:r>
            <a:r>
              <a:rPr lang="de-DE" sz="1200" dirty="0">
                <a:latin typeface="Arial" panose="020B0604020202020204" pitchFamily="34" charset="0"/>
                <a:cs typeface="Arial" panose="020B0604020202020204" pitchFamily="34" charset="0"/>
              </a:rPr>
              <a:t> Kraftquelle und Wegweisung für unser Leben</a:t>
            </a:r>
          </a:p>
          <a:p>
            <a:pPr>
              <a:spcAft>
                <a:spcPts val="300"/>
              </a:spcAft>
            </a:pPr>
            <a:r>
              <a:rPr lang="de-DE" b="1" dirty="0">
                <a:highlight>
                  <a:srgbClr val="C0C0C0"/>
                </a:highlight>
              </a:rPr>
              <a:t>&lt;Klick&gt; </a:t>
            </a:r>
            <a:r>
              <a:rPr lang="de-DE" i="1" dirty="0">
                <a:latin typeface="Arial" panose="020B0604020202020204" pitchFamily="34" charset="0"/>
                <a:cs typeface="Arial" panose="020B0604020202020204" pitchFamily="34" charset="0"/>
              </a:rPr>
              <a:t>die Krone:</a:t>
            </a:r>
            <a:r>
              <a:rPr lang="de-DE" dirty="0">
                <a:latin typeface="Arial" panose="020B0604020202020204" pitchFamily="34" charset="0"/>
                <a:cs typeface="Arial" panose="020B0604020202020204" pitchFamily="34" charset="0"/>
              </a:rPr>
              <a:t> Lohn für die Treue</a:t>
            </a:r>
          </a:p>
          <a:p>
            <a:pPr>
              <a:spcAft>
                <a:spcPts val="300"/>
              </a:spcAft>
            </a:pPr>
            <a:endParaRPr lang="de-DE" sz="1200" dirty="0">
              <a:latin typeface="Arial" panose="020B0604020202020204" pitchFamily="34" charset="0"/>
              <a:cs typeface="Arial" panose="020B0604020202020204" pitchFamily="34" charset="0"/>
            </a:endParaRPr>
          </a:p>
          <a:p>
            <a:pPr>
              <a:spcAft>
                <a:spcPts val="300"/>
              </a:spcAft>
            </a:pPr>
            <a:endParaRPr lang="de-DE" sz="1200" dirty="0">
              <a:latin typeface="Edo SZ" panose="02000000000000000000" pitchFamily="2" charset="0"/>
              <a:cs typeface="Arial" panose="020B0604020202020204" pitchFamily="34" charset="0"/>
            </a:endParaRPr>
          </a:p>
          <a:p>
            <a:pPr>
              <a:spcAft>
                <a:spcPts val="300"/>
              </a:spcAft>
            </a:pPr>
            <a:endParaRPr lang="de-DE" dirty="0"/>
          </a:p>
        </p:txBody>
      </p:sp>
      <p:sp>
        <p:nvSpPr>
          <p:cNvPr id="4" name="Foliennummernplatzhalter 3"/>
          <p:cNvSpPr>
            <a:spLocks noGrp="1"/>
          </p:cNvSpPr>
          <p:nvPr>
            <p:ph type="sldNum" sz="quarter" idx="5"/>
          </p:nvPr>
        </p:nvSpPr>
        <p:spPr/>
        <p:txBody>
          <a:bodyPr/>
          <a:lstStyle/>
          <a:p>
            <a:fld id="{13DA45DF-A6C9-4E00-BE35-81659A3773C3}" type="slidenum">
              <a:rPr lang="de-DE" smtClean="0"/>
              <a:t>17</a:t>
            </a:fld>
            <a:endParaRPr lang="de-DE"/>
          </a:p>
        </p:txBody>
      </p:sp>
    </p:spTree>
    <p:extLst>
      <p:ext uri="{BB962C8B-B14F-4D97-AF65-F5344CB8AC3E}">
        <p14:creationId xmlns:p14="http://schemas.microsoft.com/office/powerpoint/2010/main" val="7582466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highlight>
                  <a:srgbClr val="C0C0C0"/>
                </a:highlight>
              </a:rPr>
              <a:t>&lt;Klick&gt;</a:t>
            </a:r>
            <a:r>
              <a:rPr lang="de-DE" b="1" dirty="0"/>
              <a:t>   warten!</a:t>
            </a:r>
          </a:p>
          <a:p>
            <a:endParaRPr lang="de-DE" b="1" dirty="0"/>
          </a:p>
          <a:p>
            <a:r>
              <a:rPr lang="de-DE" dirty="0"/>
              <a:t>Eine Übersicht, was wir „Light &amp; Salt“ für 2022 geplant haben:</a:t>
            </a:r>
          </a:p>
          <a:p>
            <a:r>
              <a:rPr lang="de-DE" dirty="0"/>
              <a:t>Tages- und Wochenendtouren</a:t>
            </a:r>
          </a:p>
          <a:p>
            <a:r>
              <a:rPr lang="de-DE" dirty="0"/>
              <a:t>„Sofortmaßnahmen am Unfallort“ mit den Medical Knights</a:t>
            </a:r>
          </a:p>
          <a:p>
            <a:r>
              <a:rPr lang="de-DE" dirty="0"/>
              <a:t>Sicherheitstraining mit SRS</a:t>
            </a:r>
          </a:p>
          <a:p>
            <a:r>
              <a:rPr lang="de-DE" dirty="0"/>
              <a:t>Navigationstraining</a:t>
            </a:r>
          </a:p>
          <a:p>
            <a:endParaRPr lang="de-DE" dirty="0"/>
          </a:p>
          <a:p>
            <a:r>
              <a:rPr lang="de-DE" dirty="0"/>
              <a:t>Und nicht zu vergessen die </a:t>
            </a:r>
            <a:r>
              <a:rPr lang="de-DE" dirty="0" err="1"/>
              <a:t>Bikertreffs</a:t>
            </a:r>
            <a:r>
              <a:rPr lang="de-DE" dirty="0"/>
              <a:t>.</a:t>
            </a:r>
          </a:p>
        </p:txBody>
      </p:sp>
      <p:sp>
        <p:nvSpPr>
          <p:cNvPr id="4" name="Foliennummernplatzhalter 3"/>
          <p:cNvSpPr>
            <a:spLocks noGrp="1"/>
          </p:cNvSpPr>
          <p:nvPr>
            <p:ph type="sldNum" sz="quarter" idx="5"/>
          </p:nvPr>
        </p:nvSpPr>
        <p:spPr/>
        <p:txBody>
          <a:bodyPr/>
          <a:lstStyle/>
          <a:p>
            <a:fld id="{13DA45DF-A6C9-4E00-BE35-81659A3773C3}" type="slidenum">
              <a:rPr lang="de-DE" smtClean="0"/>
              <a:t>18</a:t>
            </a:fld>
            <a:endParaRPr lang="de-DE"/>
          </a:p>
        </p:txBody>
      </p:sp>
    </p:spTree>
    <p:extLst>
      <p:ext uri="{BB962C8B-B14F-4D97-AF65-F5344CB8AC3E}">
        <p14:creationId xmlns:p14="http://schemas.microsoft.com/office/powerpoint/2010/main" val="30459753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Zum Schluss noch ein paar Eindrücke von unserer Tour „Nordsee“ vom August letzten Jahres.</a:t>
            </a:r>
          </a:p>
          <a:p>
            <a:r>
              <a:rPr lang="de-DE" b="1" dirty="0">
                <a:highlight>
                  <a:srgbClr val="C0C0C0"/>
                </a:highlight>
              </a:rPr>
              <a:t>&lt;Klick&gt;</a:t>
            </a:r>
            <a:endParaRPr lang="de-DE" dirty="0"/>
          </a:p>
        </p:txBody>
      </p:sp>
      <p:sp>
        <p:nvSpPr>
          <p:cNvPr id="4" name="Foliennummernplatzhalter 3"/>
          <p:cNvSpPr>
            <a:spLocks noGrp="1"/>
          </p:cNvSpPr>
          <p:nvPr>
            <p:ph type="sldNum" sz="quarter" idx="5"/>
          </p:nvPr>
        </p:nvSpPr>
        <p:spPr/>
        <p:txBody>
          <a:bodyPr/>
          <a:lstStyle/>
          <a:p>
            <a:fld id="{13DA45DF-A6C9-4E00-BE35-81659A3773C3}" type="slidenum">
              <a:rPr lang="de-DE" smtClean="0"/>
              <a:t>19</a:t>
            </a:fld>
            <a:endParaRPr lang="de-DE"/>
          </a:p>
        </p:txBody>
      </p:sp>
    </p:spTree>
    <p:extLst>
      <p:ext uri="{BB962C8B-B14F-4D97-AF65-F5344CB8AC3E}">
        <p14:creationId xmlns:p14="http://schemas.microsoft.com/office/powerpoint/2010/main" val="530402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66909" y="4777959"/>
            <a:ext cx="5335270" cy="4383657"/>
          </a:xfrm>
        </p:spPr>
        <p:txBody>
          <a:bodyPr/>
          <a:lstStyle/>
          <a:p>
            <a:pPr algn="just">
              <a:lnSpc>
                <a:spcPct val="114000"/>
              </a:lnSpc>
              <a:spcAft>
                <a:spcPts val="600"/>
              </a:spcAft>
            </a:pPr>
            <a:r>
              <a:rPr lang="de-DE" dirty="0">
                <a:solidFill>
                  <a:schemeClr val="tx1"/>
                </a:solidFill>
                <a:latin typeface="Arial" panose="020B0604020202020204" pitchFamily="34" charset="0"/>
                <a:cs typeface="Arial" panose="020B0604020202020204" pitchFamily="34" charset="0"/>
              </a:rPr>
              <a:t>CMA – klingt amerikanisch und kommt auch von da…</a:t>
            </a:r>
          </a:p>
          <a:p>
            <a:pPr algn="just">
              <a:lnSpc>
                <a:spcPct val="114000"/>
              </a:lnSpc>
              <a:spcAft>
                <a:spcPts val="600"/>
              </a:spcAft>
            </a:pPr>
            <a:r>
              <a:rPr lang="de-DE" dirty="0">
                <a:solidFill>
                  <a:schemeClr val="tx1"/>
                </a:solidFill>
                <a:latin typeface="Arial" panose="020B0604020202020204" pitchFamily="34" charset="0"/>
                <a:cs typeface="Arial" panose="020B0604020202020204" pitchFamily="34" charset="0"/>
              </a:rPr>
              <a:t>Herb </a:t>
            </a:r>
            <a:r>
              <a:rPr lang="de-DE" dirty="0" err="1">
                <a:solidFill>
                  <a:schemeClr val="tx1"/>
                </a:solidFill>
                <a:latin typeface="Arial" panose="020B0604020202020204" pitchFamily="34" charset="0"/>
                <a:cs typeface="Arial" panose="020B0604020202020204" pitchFamily="34" charset="0"/>
              </a:rPr>
              <a:t>Shreve</a:t>
            </a:r>
            <a:r>
              <a:rPr lang="de-DE" dirty="0">
                <a:solidFill>
                  <a:schemeClr val="tx1"/>
                </a:solidFill>
                <a:latin typeface="Arial" panose="020B0604020202020204" pitchFamily="34" charset="0"/>
                <a:cs typeface="Arial" panose="020B0604020202020204" pitchFamily="34" charset="0"/>
              </a:rPr>
              <a:t> und sein Sohn kauften sich 1972 ihr erstes Motorrad. </a:t>
            </a:r>
            <a:r>
              <a:rPr lang="de-DE" i="1" dirty="0">
                <a:solidFill>
                  <a:schemeClr val="tx1"/>
                </a:solidFill>
                <a:latin typeface="Arial" panose="020B0604020202020204" pitchFamily="34" charset="0"/>
                <a:cs typeface="Arial" panose="020B0604020202020204" pitchFamily="34" charset="0"/>
              </a:rPr>
              <a:t>Schon bald stellten sie fest, Motorradfahren alleine ist langweilig. </a:t>
            </a:r>
            <a:r>
              <a:rPr lang="de-DE" i="1" dirty="0">
                <a:latin typeface="Arial" panose="020B0604020202020204" pitchFamily="34" charset="0"/>
                <a:cs typeface="Arial" panose="020B0604020202020204" pitchFamily="34" charset="0"/>
              </a:rPr>
              <a:t>Mit anderen macht das einfach mehr Spaß.</a:t>
            </a:r>
            <a:r>
              <a:rPr lang="de-DE" dirty="0">
                <a:latin typeface="Arial" panose="020B0604020202020204" pitchFamily="34" charset="0"/>
                <a:cs typeface="Arial" panose="020B0604020202020204" pitchFamily="34" charset="0"/>
              </a:rPr>
              <a:t> </a:t>
            </a:r>
            <a:r>
              <a:rPr lang="de-DE" strike="sngStrike" dirty="0">
                <a:solidFill>
                  <a:schemeClr val="tx1"/>
                </a:solidFill>
                <a:latin typeface="Arial" panose="020B0604020202020204" pitchFamily="34" charset="0"/>
                <a:cs typeface="Arial" panose="020B0604020202020204" pitchFamily="34" charset="0"/>
              </a:rPr>
              <a:t>Schon da, kam den beiden der Gedanke,</a:t>
            </a:r>
            <a:r>
              <a:rPr lang="de-DE" dirty="0">
                <a:solidFill>
                  <a:schemeClr val="tx1"/>
                </a:solidFill>
                <a:latin typeface="Arial" panose="020B0604020202020204" pitchFamily="34" charset="0"/>
                <a:cs typeface="Arial" panose="020B0604020202020204" pitchFamily="34" charset="0"/>
              </a:rPr>
              <a:t> irgendwie müsste man die </a:t>
            </a:r>
            <a:r>
              <a:rPr lang="de-DE" dirty="0" err="1">
                <a:solidFill>
                  <a:schemeClr val="tx1"/>
                </a:solidFill>
                <a:latin typeface="Arial" panose="020B0604020202020204" pitchFamily="34" charset="0"/>
                <a:cs typeface="Arial" panose="020B0604020202020204" pitchFamily="34" charset="0"/>
              </a:rPr>
              <a:t>christlchen</a:t>
            </a:r>
            <a:r>
              <a:rPr lang="de-DE" dirty="0">
                <a:solidFill>
                  <a:schemeClr val="tx1"/>
                </a:solidFill>
                <a:latin typeface="Arial" panose="020B0604020202020204" pitchFamily="34" charset="0"/>
                <a:cs typeface="Arial" panose="020B0604020202020204" pitchFamily="34" charset="0"/>
              </a:rPr>
              <a:t> Motorradfahrer in einer Organisation zusammenbringen. Aber das WAS und WIE das war ungeklärt.</a:t>
            </a:r>
          </a:p>
          <a:p>
            <a:pPr algn="just">
              <a:lnSpc>
                <a:spcPct val="114000"/>
              </a:lnSpc>
              <a:spcAft>
                <a:spcPts val="600"/>
              </a:spcAft>
            </a:pPr>
            <a:r>
              <a:rPr lang="de-DE" b="1" dirty="0">
                <a:highlight>
                  <a:srgbClr val="C0C0C0"/>
                </a:highlight>
              </a:rPr>
              <a:t>&lt;Klick&gt;</a:t>
            </a:r>
          </a:p>
          <a:p>
            <a:pPr algn="just">
              <a:lnSpc>
                <a:spcPct val="114000"/>
              </a:lnSpc>
              <a:spcAft>
                <a:spcPts val="600"/>
              </a:spcAft>
            </a:pPr>
            <a:r>
              <a:rPr lang="de-DE" strike="sngStrike" dirty="0">
                <a:solidFill>
                  <a:schemeClr val="tx1"/>
                </a:solidFill>
                <a:latin typeface="Arial" panose="020B0604020202020204" pitchFamily="34" charset="0"/>
                <a:cs typeface="Arial" panose="020B0604020202020204" pitchFamily="34" charset="0"/>
              </a:rPr>
              <a:t>Etwa 2 Jahre später 1974 nahm Herb an einem großen Motoradevent teil. Er musste </a:t>
            </a:r>
            <a:r>
              <a:rPr lang="de-DE" strike="sngStrike" dirty="0">
                <a:latin typeface="Arial" panose="020B0604020202020204" pitchFamily="34" charset="0"/>
                <a:cs typeface="Arial" panose="020B0604020202020204" pitchFamily="34" charset="0"/>
              </a:rPr>
              <a:t>feststellen</a:t>
            </a:r>
            <a:r>
              <a:rPr lang="de-DE" strike="sngStrike" dirty="0">
                <a:solidFill>
                  <a:schemeClr val="tx1"/>
                </a:solidFill>
                <a:latin typeface="Arial" panose="020B0604020202020204" pitchFamily="34" charset="0"/>
                <a:cs typeface="Arial" panose="020B0604020202020204" pitchFamily="34" charset="0"/>
              </a:rPr>
              <a:t>, dass viele der Teilnehmer nichts mit Jesus anfangen konnten, keine Beziehung zu Jesus hatten.</a:t>
            </a:r>
          </a:p>
          <a:p>
            <a:pPr algn="just">
              <a:lnSpc>
                <a:spcPct val="114000"/>
              </a:lnSpc>
              <a:spcAft>
                <a:spcPts val="600"/>
              </a:spcAft>
            </a:pPr>
            <a:r>
              <a:rPr lang="de-DE" strike="sngStrike" dirty="0">
                <a:latin typeface="Arial" panose="020B0604020202020204" pitchFamily="34" charset="0"/>
                <a:cs typeface="Arial" panose="020B0604020202020204" pitchFamily="34" charset="0"/>
              </a:rPr>
              <a:t>Das brachte Herb dazu seine Gedanken weiter zu verfolgen. Gemeinsam mit einigen Freunde gingen sie ins Gebet und dann wurde ihnen klar, was Gott wollte.</a:t>
            </a:r>
          </a:p>
          <a:p>
            <a:pPr algn="just">
              <a:lnSpc>
                <a:spcPct val="114000"/>
              </a:lnSpc>
              <a:spcAft>
                <a:spcPts val="600"/>
              </a:spcAft>
            </a:pPr>
            <a:r>
              <a:rPr lang="de-DE" dirty="0">
                <a:latin typeface="Arial" panose="020B0604020202020204" pitchFamily="34" charset="0"/>
                <a:cs typeface="Arial" panose="020B0604020202020204" pitchFamily="34" charset="0"/>
              </a:rPr>
              <a:t>1975 war es dann soweit, die Ideen in die Tat umzusetzen. </a:t>
            </a:r>
            <a:r>
              <a:rPr lang="de-DE" dirty="0">
                <a:solidFill>
                  <a:schemeClr val="tx1"/>
                </a:solidFill>
                <a:latin typeface="Arial" panose="020B0604020202020204" pitchFamily="34" charset="0"/>
                <a:cs typeface="Arial" panose="020B0604020202020204" pitchFamily="34" charset="0"/>
              </a:rPr>
              <a:t>Eine gemeinnützige Charta, also eine Ordnung, wurde </a:t>
            </a:r>
            <a:r>
              <a:rPr lang="de-DE" dirty="0">
                <a:latin typeface="Arial" panose="020B0604020202020204" pitchFamily="34" charset="0"/>
                <a:cs typeface="Arial" panose="020B0604020202020204" pitchFamily="34" charset="0"/>
              </a:rPr>
              <a:t>aufgesetzt, </a:t>
            </a:r>
            <a:r>
              <a:rPr lang="de-DE" dirty="0">
                <a:solidFill>
                  <a:schemeClr val="tx1"/>
                </a:solidFill>
                <a:latin typeface="Arial" panose="020B0604020202020204" pitchFamily="34" charset="0"/>
                <a:cs typeface="Arial" panose="020B0604020202020204" pitchFamily="34" charset="0"/>
              </a:rPr>
              <a:t>beantragt und genehmigt. Und damit war CMA, die „Christian </a:t>
            </a:r>
            <a:r>
              <a:rPr lang="de-DE" dirty="0" err="1">
                <a:solidFill>
                  <a:schemeClr val="tx1"/>
                </a:solidFill>
                <a:latin typeface="Arial" panose="020B0604020202020204" pitchFamily="34" charset="0"/>
                <a:cs typeface="Arial" panose="020B0604020202020204" pitchFamily="34" charset="0"/>
              </a:rPr>
              <a:t>Motorcyclists</a:t>
            </a:r>
            <a:r>
              <a:rPr lang="de-DE" dirty="0">
                <a:solidFill>
                  <a:schemeClr val="tx1"/>
                </a:solidFill>
                <a:latin typeface="Arial" panose="020B0604020202020204" pitchFamily="34" charset="0"/>
                <a:cs typeface="Arial" panose="020B0604020202020204" pitchFamily="34" charset="0"/>
              </a:rPr>
              <a:t> </a:t>
            </a:r>
            <a:r>
              <a:rPr lang="de-DE" dirty="0" err="1">
                <a:solidFill>
                  <a:schemeClr val="tx1"/>
                </a:solidFill>
                <a:latin typeface="Arial" panose="020B0604020202020204" pitchFamily="34" charset="0"/>
                <a:cs typeface="Arial" panose="020B0604020202020204" pitchFamily="34" charset="0"/>
              </a:rPr>
              <a:t>Association</a:t>
            </a:r>
            <a:r>
              <a:rPr lang="de-DE" dirty="0">
                <a:solidFill>
                  <a:schemeClr val="tx1"/>
                </a:solidFill>
                <a:latin typeface="Arial" panose="020B0604020202020204" pitchFamily="34" charset="0"/>
                <a:cs typeface="Arial" panose="020B0604020202020204" pitchFamily="34" charset="0"/>
              </a:rPr>
              <a:t>“  geboren.</a:t>
            </a:r>
          </a:p>
          <a:p>
            <a:endParaRPr lang="de-DE" dirty="0"/>
          </a:p>
        </p:txBody>
      </p:sp>
      <p:sp>
        <p:nvSpPr>
          <p:cNvPr id="4" name="Foliennummernplatzhalter 3"/>
          <p:cNvSpPr>
            <a:spLocks noGrp="1"/>
          </p:cNvSpPr>
          <p:nvPr>
            <p:ph type="sldNum" sz="quarter" idx="5"/>
          </p:nvPr>
        </p:nvSpPr>
        <p:spPr/>
        <p:txBody>
          <a:bodyPr/>
          <a:lstStyle/>
          <a:p>
            <a:fld id="{13DA45DF-A6C9-4E00-BE35-81659A3773C3}" type="slidenum">
              <a:rPr lang="de-DE" smtClean="0"/>
              <a:t>2</a:t>
            </a:fld>
            <a:endParaRPr lang="de-DE"/>
          </a:p>
        </p:txBody>
      </p:sp>
    </p:spTree>
    <p:extLst>
      <p:ext uri="{BB962C8B-B14F-4D97-AF65-F5344CB8AC3E}">
        <p14:creationId xmlns:p14="http://schemas.microsoft.com/office/powerpoint/2010/main" val="26603240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Für Fragen stehen wir gern zu Verfügung </a:t>
            </a:r>
          </a:p>
        </p:txBody>
      </p:sp>
      <p:sp>
        <p:nvSpPr>
          <p:cNvPr id="4" name="Foliennummernplatzhalter 3"/>
          <p:cNvSpPr>
            <a:spLocks noGrp="1"/>
          </p:cNvSpPr>
          <p:nvPr>
            <p:ph type="sldNum" sz="quarter" idx="5"/>
          </p:nvPr>
        </p:nvSpPr>
        <p:spPr/>
        <p:txBody>
          <a:bodyPr/>
          <a:lstStyle/>
          <a:p>
            <a:fld id="{13DA45DF-A6C9-4E00-BE35-81659A3773C3}" type="slidenum">
              <a:rPr lang="de-DE" smtClean="0"/>
              <a:t>20</a:t>
            </a:fld>
            <a:endParaRPr lang="de-DE"/>
          </a:p>
        </p:txBody>
      </p:sp>
    </p:spTree>
    <p:extLst>
      <p:ext uri="{BB962C8B-B14F-4D97-AF65-F5344CB8AC3E}">
        <p14:creationId xmlns:p14="http://schemas.microsoft.com/office/powerpoint/2010/main" val="3713770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ENTFÄLLT</a:t>
            </a:r>
          </a:p>
        </p:txBody>
      </p:sp>
      <p:sp>
        <p:nvSpPr>
          <p:cNvPr id="4" name="Foliennummernplatzhalter 3"/>
          <p:cNvSpPr>
            <a:spLocks noGrp="1"/>
          </p:cNvSpPr>
          <p:nvPr>
            <p:ph type="sldNum" sz="quarter" idx="5"/>
          </p:nvPr>
        </p:nvSpPr>
        <p:spPr/>
        <p:txBody>
          <a:bodyPr/>
          <a:lstStyle/>
          <a:p>
            <a:fld id="{13DA45DF-A6C9-4E00-BE35-81659A3773C3}" type="slidenum">
              <a:rPr lang="de-DE" smtClean="0"/>
              <a:t>3</a:t>
            </a:fld>
            <a:endParaRPr lang="de-DE"/>
          </a:p>
        </p:txBody>
      </p:sp>
    </p:spTree>
    <p:extLst>
      <p:ext uri="{BB962C8B-B14F-4D97-AF65-F5344CB8AC3E}">
        <p14:creationId xmlns:p14="http://schemas.microsoft.com/office/powerpoint/2010/main" val="892085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highlight>
                  <a:srgbClr val="C0C0C0"/>
                </a:highlight>
              </a:rPr>
              <a:t>&lt;Klick&gt;</a:t>
            </a:r>
          </a:p>
          <a:p>
            <a:r>
              <a:rPr lang="de-DE" dirty="0"/>
              <a:t>Dabei ist es nicht geblieben:</a:t>
            </a:r>
          </a:p>
          <a:p>
            <a:r>
              <a:rPr lang="de-DE" dirty="0"/>
              <a:t>Aus einem kleine Kreis, der sich 1975 in den USA zusammen gefunden hatte, ist eine weltweite Bewegung geworden.</a:t>
            </a:r>
          </a:p>
          <a:p>
            <a:r>
              <a:rPr lang="de-DE" b="1" dirty="0">
                <a:highlight>
                  <a:srgbClr val="C0C0C0"/>
                </a:highlight>
              </a:rPr>
              <a:t>&lt;Klick&gt;</a:t>
            </a:r>
          </a:p>
          <a:p>
            <a:r>
              <a:rPr lang="de-DE" dirty="0"/>
              <a:t>CMA ist heute in mehr als 40 Ländern vertreten und hat weltweit über 150.000 engagierte Mitglieder.</a:t>
            </a:r>
          </a:p>
          <a:p>
            <a:r>
              <a:rPr lang="de-DE" dirty="0"/>
              <a:t>Damit ist CMA die weltweit größte Motorradvereinigung.</a:t>
            </a:r>
          </a:p>
        </p:txBody>
      </p:sp>
      <p:sp>
        <p:nvSpPr>
          <p:cNvPr id="4" name="Foliennummernplatzhalter 3"/>
          <p:cNvSpPr>
            <a:spLocks noGrp="1"/>
          </p:cNvSpPr>
          <p:nvPr>
            <p:ph type="sldNum" sz="quarter" idx="5"/>
          </p:nvPr>
        </p:nvSpPr>
        <p:spPr/>
        <p:txBody>
          <a:bodyPr/>
          <a:lstStyle/>
          <a:p>
            <a:fld id="{13DA45DF-A6C9-4E00-BE35-81659A3773C3}" type="slidenum">
              <a:rPr lang="de-DE" smtClean="0"/>
              <a:t>4</a:t>
            </a:fld>
            <a:endParaRPr lang="de-DE"/>
          </a:p>
        </p:txBody>
      </p:sp>
    </p:spTree>
    <p:extLst>
      <p:ext uri="{BB962C8B-B14F-4D97-AF65-F5344CB8AC3E}">
        <p14:creationId xmlns:p14="http://schemas.microsoft.com/office/powerpoint/2010/main" val="1858507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66909" y="4838438"/>
            <a:ext cx="5335270" cy="4267461"/>
          </a:xfrm>
        </p:spPr>
        <p:txBody>
          <a:bodyPr/>
          <a:lstStyle/>
          <a:p>
            <a:r>
              <a:rPr lang="de-DE" b="1" dirty="0">
                <a:highlight>
                  <a:srgbClr val="C0C0C0"/>
                </a:highlight>
              </a:rPr>
              <a:t>&lt;Klick&gt;</a:t>
            </a:r>
          </a:p>
          <a:p>
            <a:r>
              <a:rPr lang="de-DE" dirty="0"/>
              <a:t>Seit 2002 ist die CMA auch in Deutschland vertreten.</a:t>
            </a:r>
          </a:p>
          <a:p>
            <a:pPr>
              <a:lnSpc>
                <a:spcPct val="150000"/>
              </a:lnSpc>
              <a:buFont typeface="Arial" panose="020B0604020202020204" pitchFamily="34" charset="0"/>
              <a:buChar char="•"/>
            </a:pPr>
            <a:r>
              <a:rPr lang="de-DE" altLang="de-DE" sz="1200" dirty="0">
                <a:solidFill>
                  <a:schemeClr val="tx1"/>
                </a:solidFill>
                <a:latin typeface="Arial" panose="020B0604020202020204" pitchFamily="34" charset="0"/>
                <a:cs typeface="Arial" panose="020B0604020202020204" pitchFamily="34" charset="0"/>
              </a:rPr>
              <a:t> Gegründet von einer Handvoll Geschwister</a:t>
            </a:r>
          </a:p>
          <a:p>
            <a:pPr>
              <a:lnSpc>
                <a:spcPct val="150000"/>
              </a:lnSpc>
              <a:buFont typeface="Arial" panose="020B0604020202020204" pitchFamily="34" charset="0"/>
              <a:buChar char="•"/>
            </a:pPr>
            <a:r>
              <a:rPr lang="de-DE" altLang="de-DE" sz="1200" dirty="0">
                <a:solidFill>
                  <a:schemeClr val="tx1"/>
                </a:solidFill>
                <a:latin typeface="Arial" panose="020B0604020202020204" pitchFamily="34" charset="0"/>
                <a:cs typeface="Arial" panose="020B0604020202020204" pitchFamily="34" charset="0"/>
              </a:rPr>
              <a:t> Seit 2012 als gemeinnütziger Verein anerkannt</a:t>
            </a:r>
          </a:p>
          <a:p>
            <a:pPr>
              <a:lnSpc>
                <a:spcPct val="150000"/>
              </a:lnSpc>
              <a:buFont typeface="Arial" panose="020B0604020202020204" pitchFamily="34" charset="0"/>
              <a:buChar char="•"/>
            </a:pPr>
            <a:r>
              <a:rPr lang="de-DE" altLang="de-DE" sz="1200" dirty="0">
                <a:solidFill>
                  <a:schemeClr val="tx1"/>
                </a:solidFill>
                <a:latin typeface="Arial" panose="020B0604020202020204" pitchFamily="34" charset="0"/>
                <a:cs typeface="Arial" panose="020B0604020202020204" pitchFamily="34" charset="0"/>
              </a:rPr>
              <a:t> Aktuell gibt es in Deutschland 8 Chapter</a:t>
            </a:r>
          </a:p>
          <a:p>
            <a:pPr>
              <a:lnSpc>
                <a:spcPct val="150000"/>
              </a:lnSpc>
              <a:buFont typeface="Arial" panose="020B0604020202020204" pitchFamily="34" charset="0"/>
              <a:buChar char="•"/>
            </a:pPr>
            <a:r>
              <a:rPr lang="de-DE" altLang="de-DE" dirty="0">
                <a:latin typeface="Arial" panose="020B0604020202020204" pitchFamily="34" charset="0"/>
                <a:cs typeface="Arial" panose="020B0604020202020204" pitchFamily="34" charset="0"/>
              </a:rPr>
              <a:t>Von Hamburg bis nach Ladenburg (in der Nähe von Mannheim)</a:t>
            </a:r>
          </a:p>
          <a:p>
            <a:pPr>
              <a:lnSpc>
                <a:spcPct val="150000"/>
              </a:lnSpc>
              <a:buFont typeface="Arial" panose="020B0604020202020204" pitchFamily="34" charset="0"/>
              <a:buChar char="•"/>
            </a:pPr>
            <a:r>
              <a:rPr lang="de-DE" altLang="de-DE" sz="1200" dirty="0">
                <a:solidFill>
                  <a:schemeClr val="tx1"/>
                </a:solidFill>
                <a:latin typeface="Arial" panose="020B0604020202020204" pitchFamily="34" charset="0"/>
                <a:cs typeface="Arial" panose="020B0604020202020204" pitchFamily="34" charset="0"/>
              </a:rPr>
              <a:t>Von Siegen bis nach Thüringen sind wir vertreten</a:t>
            </a:r>
          </a:p>
          <a:p>
            <a:pPr>
              <a:lnSpc>
                <a:spcPct val="150000"/>
              </a:lnSpc>
              <a:buFont typeface="Arial" panose="020B0604020202020204" pitchFamily="34" charset="0"/>
              <a:buChar char="•"/>
            </a:pPr>
            <a:endParaRPr lang="de-DE" altLang="de-DE" sz="1200" dirty="0">
              <a:solidFill>
                <a:schemeClr val="tx1"/>
              </a:solidFill>
              <a:latin typeface="Arial" panose="020B0604020202020204" pitchFamily="34" charset="0"/>
              <a:cs typeface="Arial" panose="020B0604020202020204" pitchFamily="34" charset="0"/>
            </a:endParaRPr>
          </a:p>
          <a:p>
            <a:pPr marL="628650" lvl="1" indent="-171450">
              <a:buFont typeface="Courier New" panose="02070309020205020404" pitchFamily="49" charset="0"/>
              <a:buChar char="o"/>
            </a:pPr>
            <a:r>
              <a:rPr lang="de-DE" altLang="de-DE" dirty="0">
                <a:solidFill>
                  <a:schemeClr val="tx1"/>
                </a:solidFill>
                <a:latin typeface="Arial" panose="020B0604020202020204" pitchFamily="34" charset="0"/>
                <a:cs typeface="Arial" panose="020B0604020202020204" pitchFamily="34" charset="0"/>
              </a:rPr>
              <a:t>„New </a:t>
            </a:r>
            <a:r>
              <a:rPr lang="de-DE" altLang="de-DE" dirty="0" err="1">
                <a:solidFill>
                  <a:schemeClr val="tx1"/>
                </a:solidFill>
                <a:latin typeface="Arial" panose="020B0604020202020204" pitchFamily="34" charset="0"/>
                <a:cs typeface="Arial" panose="020B0604020202020204" pitchFamily="34" charset="0"/>
              </a:rPr>
              <a:t>life</a:t>
            </a:r>
            <a:r>
              <a:rPr lang="de-DE" altLang="de-DE" dirty="0">
                <a:solidFill>
                  <a:schemeClr val="tx1"/>
                </a:solidFill>
                <a:latin typeface="Arial" panose="020B0604020202020204" pitchFamily="34" charset="0"/>
                <a:cs typeface="Arial" panose="020B0604020202020204" pitchFamily="34" charset="0"/>
              </a:rPr>
              <a:t> in Jesus“ Gladenbach</a:t>
            </a:r>
          </a:p>
          <a:p>
            <a:pPr marL="628650" lvl="1" indent="-171450">
              <a:buFont typeface="Courier New" panose="02070309020205020404" pitchFamily="49" charset="0"/>
              <a:buChar char="o"/>
            </a:pPr>
            <a:r>
              <a:rPr lang="de-DE" altLang="de-DE" dirty="0">
                <a:latin typeface="Arial" panose="020B0604020202020204" pitchFamily="34" charset="0"/>
                <a:cs typeface="Arial" panose="020B0604020202020204" pitchFamily="34" charset="0"/>
              </a:rPr>
              <a:t>„Jesus </a:t>
            </a:r>
            <a:r>
              <a:rPr lang="de-DE" altLang="de-DE" dirty="0" err="1">
                <a:latin typeface="Arial" panose="020B0604020202020204" pitchFamily="34" charset="0"/>
                <a:cs typeface="Arial" panose="020B0604020202020204" pitchFamily="34" charset="0"/>
              </a:rPr>
              <a:t>has</a:t>
            </a:r>
            <a:r>
              <a:rPr lang="de-DE" altLang="de-DE" dirty="0">
                <a:latin typeface="Arial" panose="020B0604020202020204" pitchFamily="34" charset="0"/>
                <a:cs typeface="Arial" panose="020B0604020202020204" pitchFamily="34" charset="0"/>
              </a:rPr>
              <a:t> </a:t>
            </a:r>
            <a:r>
              <a:rPr lang="de-DE" altLang="de-DE" dirty="0" err="1">
                <a:latin typeface="Arial" panose="020B0604020202020204" pitchFamily="34" charset="0"/>
                <a:cs typeface="Arial" panose="020B0604020202020204" pitchFamily="34" charset="0"/>
              </a:rPr>
              <a:t>risen</a:t>
            </a:r>
            <a:r>
              <a:rPr lang="de-DE" altLang="de-DE" dirty="0">
                <a:latin typeface="Arial" panose="020B0604020202020204" pitchFamily="34" charset="0"/>
                <a:cs typeface="Arial" panose="020B0604020202020204" pitchFamily="34" charset="0"/>
              </a:rPr>
              <a:t>“ in </a:t>
            </a:r>
            <a:r>
              <a:rPr lang="de-DE" altLang="de-DE" dirty="0">
                <a:solidFill>
                  <a:schemeClr val="tx1"/>
                </a:solidFill>
                <a:latin typeface="Arial" panose="020B0604020202020204" pitchFamily="34" charset="0"/>
                <a:cs typeface="Arial" panose="020B0604020202020204" pitchFamily="34" charset="0"/>
              </a:rPr>
              <a:t>Gummersbach,</a:t>
            </a:r>
          </a:p>
          <a:p>
            <a:pPr marL="628650" lvl="1" indent="-171450">
              <a:buFont typeface="Courier New" panose="02070309020205020404" pitchFamily="49" charset="0"/>
              <a:buChar char="o"/>
            </a:pPr>
            <a:r>
              <a:rPr lang="de-DE" altLang="de-DE" dirty="0">
                <a:latin typeface="Arial" panose="020B0604020202020204" pitchFamily="34" charset="0"/>
                <a:cs typeface="Arial" panose="020B0604020202020204" pitchFamily="34" charset="0"/>
              </a:rPr>
              <a:t>„</a:t>
            </a:r>
            <a:r>
              <a:rPr lang="de-DE" altLang="de-DE" dirty="0" err="1">
                <a:latin typeface="Arial" panose="020B0604020202020204" pitchFamily="34" charset="0"/>
                <a:cs typeface="Arial" panose="020B0604020202020204" pitchFamily="34" charset="0"/>
              </a:rPr>
              <a:t>Ransomed</a:t>
            </a:r>
            <a:r>
              <a:rPr lang="de-DE" altLang="de-DE" dirty="0">
                <a:latin typeface="Arial" panose="020B0604020202020204" pitchFamily="34" charset="0"/>
                <a:cs typeface="Arial" panose="020B0604020202020204" pitchFamily="34" charset="0"/>
              </a:rPr>
              <a:t>“ in</a:t>
            </a:r>
            <a:r>
              <a:rPr lang="de-DE" altLang="de-DE" dirty="0">
                <a:solidFill>
                  <a:schemeClr val="tx1"/>
                </a:solidFill>
                <a:latin typeface="Arial" panose="020B0604020202020204" pitchFamily="34" charset="0"/>
                <a:cs typeface="Arial" panose="020B0604020202020204" pitchFamily="34" charset="0"/>
              </a:rPr>
              <a:t> Hamburg, </a:t>
            </a:r>
          </a:p>
          <a:p>
            <a:pPr marL="628650" lvl="1" indent="-171450">
              <a:buFont typeface="Courier New" panose="02070309020205020404" pitchFamily="49" charset="0"/>
              <a:buChar char="o"/>
            </a:pPr>
            <a:r>
              <a:rPr lang="de-DE" altLang="de-DE" dirty="0">
                <a:latin typeface="Arial" panose="020B0604020202020204" pitchFamily="34" charset="0"/>
                <a:cs typeface="Arial" panose="020B0604020202020204" pitchFamily="34" charset="0"/>
              </a:rPr>
              <a:t>„Road Riders </a:t>
            </a:r>
            <a:r>
              <a:rPr lang="de-DE" altLang="de-DE" dirty="0" err="1">
                <a:latin typeface="Arial" panose="020B0604020202020204" pitchFamily="34" charset="0"/>
                <a:cs typeface="Arial" panose="020B0604020202020204" pitchFamily="34" charset="0"/>
              </a:rPr>
              <a:t>for</a:t>
            </a:r>
            <a:r>
              <a:rPr lang="de-DE" altLang="de-DE" dirty="0">
                <a:latin typeface="Arial" panose="020B0604020202020204" pitchFamily="34" charset="0"/>
                <a:cs typeface="Arial" panose="020B0604020202020204" pitchFamily="34" charset="0"/>
              </a:rPr>
              <a:t> Christ“ in </a:t>
            </a:r>
            <a:r>
              <a:rPr lang="de-DE" altLang="de-DE" dirty="0">
                <a:solidFill>
                  <a:schemeClr val="tx1"/>
                </a:solidFill>
                <a:latin typeface="Arial" panose="020B0604020202020204" pitchFamily="34" charset="0"/>
                <a:cs typeface="Arial" panose="020B0604020202020204" pitchFamily="34" charset="0"/>
              </a:rPr>
              <a:t>Bad Hersfeld, </a:t>
            </a:r>
          </a:p>
          <a:p>
            <a:pPr marL="628650" lvl="1" indent="-171450">
              <a:buFont typeface="Courier New" panose="02070309020205020404" pitchFamily="49" charset="0"/>
              <a:buChar char="o"/>
            </a:pPr>
            <a:r>
              <a:rPr lang="de-DE" altLang="de-DE" dirty="0">
                <a:latin typeface="Arial" panose="020B0604020202020204" pitchFamily="34" charset="0"/>
                <a:cs typeface="Arial" panose="020B0604020202020204" pitchFamily="34" charset="0"/>
              </a:rPr>
              <a:t>„Salvation“ in </a:t>
            </a:r>
            <a:r>
              <a:rPr lang="de-DE" altLang="de-DE" dirty="0">
                <a:solidFill>
                  <a:schemeClr val="tx1"/>
                </a:solidFill>
                <a:latin typeface="Arial" panose="020B0604020202020204" pitchFamily="34" charset="0"/>
                <a:cs typeface="Arial" panose="020B0604020202020204" pitchFamily="34" charset="0"/>
              </a:rPr>
              <a:t>Ladenburg, </a:t>
            </a:r>
          </a:p>
          <a:p>
            <a:pPr marL="628650" lvl="1" indent="-171450">
              <a:buFont typeface="Courier New" panose="02070309020205020404" pitchFamily="49" charset="0"/>
              <a:buChar char="o"/>
            </a:pPr>
            <a:r>
              <a:rPr lang="de-DE" altLang="de-DE" dirty="0">
                <a:latin typeface="Arial" panose="020B0604020202020204" pitchFamily="34" charset="0"/>
                <a:cs typeface="Arial" panose="020B0604020202020204" pitchFamily="34" charset="0"/>
              </a:rPr>
              <a:t>„</a:t>
            </a:r>
            <a:r>
              <a:rPr lang="de-DE" altLang="de-DE" dirty="0" err="1">
                <a:latin typeface="Arial" panose="020B0604020202020204" pitchFamily="34" charset="0"/>
                <a:cs typeface="Arial" panose="020B0604020202020204" pitchFamily="34" charset="0"/>
              </a:rPr>
              <a:t>Built</a:t>
            </a:r>
            <a:r>
              <a:rPr lang="de-DE" altLang="de-DE" dirty="0">
                <a:latin typeface="Arial" panose="020B0604020202020204" pitchFamily="34" charset="0"/>
                <a:cs typeface="Arial" panose="020B0604020202020204" pitchFamily="34" charset="0"/>
              </a:rPr>
              <a:t> on solid </a:t>
            </a:r>
            <a:r>
              <a:rPr lang="de-DE" altLang="de-DE" dirty="0" err="1">
                <a:latin typeface="Arial" panose="020B0604020202020204" pitchFamily="34" charset="0"/>
                <a:cs typeface="Arial" panose="020B0604020202020204" pitchFamily="34" charset="0"/>
              </a:rPr>
              <a:t>ground</a:t>
            </a:r>
            <a:r>
              <a:rPr lang="de-DE" altLang="de-DE" dirty="0">
                <a:latin typeface="Arial" panose="020B0604020202020204" pitchFamily="34" charset="0"/>
                <a:cs typeface="Arial" panose="020B0604020202020204" pitchFamily="34" charset="0"/>
              </a:rPr>
              <a:t>“ in Liebenwalde (Berlin), </a:t>
            </a:r>
          </a:p>
          <a:p>
            <a:pPr marL="628650" lvl="1" indent="-171450">
              <a:buFont typeface="Courier New" panose="02070309020205020404" pitchFamily="49" charset="0"/>
              <a:buChar char="o"/>
            </a:pPr>
            <a:r>
              <a:rPr lang="de-DE" altLang="de-DE" dirty="0">
                <a:latin typeface="Arial" panose="020B0604020202020204" pitchFamily="34" charset="0"/>
                <a:cs typeface="Arial" panose="020B0604020202020204" pitchFamily="34" charset="0"/>
              </a:rPr>
              <a:t>„Jesus </a:t>
            </a:r>
            <a:r>
              <a:rPr lang="de-DE" altLang="de-DE" dirty="0" err="1">
                <a:latin typeface="Arial" panose="020B0604020202020204" pitchFamily="34" charset="0"/>
                <a:cs typeface="Arial" panose="020B0604020202020204" pitchFamily="34" charset="0"/>
              </a:rPr>
              <a:t>is</a:t>
            </a:r>
            <a:r>
              <a:rPr lang="de-DE" altLang="de-DE" dirty="0">
                <a:latin typeface="Arial" panose="020B0604020202020204" pitchFamily="34" charset="0"/>
                <a:cs typeface="Arial" panose="020B0604020202020204" pitchFamily="34" charset="0"/>
              </a:rPr>
              <a:t> Lord“ in Nentershausen (Thüringen)</a:t>
            </a:r>
            <a:endParaRPr lang="de-DE" altLang="de-DE" dirty="0">
              <a:solidFill>
                <a:schemeClr val="tx1"/>
              </a:solidFill>
              <a:latin typeface="Arial" panose="020B0604020202020204" pitchFamily="34" charset="0"/>
              <a:cs typeface="Arial" panose="020B0604020202020204" pitchFamily="34" charset="0"/>
            </a:endParaRPr>
          </a:p>
          <a:p>
            <a:pPr marL="628650" lvl="1" indent="-171450">
              <a:buFont typeface="Courier New" panose="02070309020205020404" pitchFamily="49" charset="0"/>
              <a:buChar char="o"/>
            </a:pPr>
            <a:r>
              <a:rPr lang="de-DE" altLang="de-DE" dirty="0">
                <a:solidFill>
                  <a:schemeClr val="tx1"/>
                </a:solidFill>
                <a:latin typeface="Arial" panose="020B0604020202020204" pitchFamily="34" charset="0"/>
                <a:cs typeface="Arial" panose="020B0604020202020204" pitchFamily="34" charset="0"/>
              </a:rPr>
              <a:t> und „Light and Salt“ Hüttenberg</a:t>
            </a:r>
          </a:p>
          <a:p>
            <a:pPr>
              <a:lnSpc>
                <a:spcPct val="150000"/>
              </a:lnSpc>
              <a:buFont typeface="Arial" panose="020B0604020202020204" pitchFamily="34" charset="0"/>
              <a:buChar char="•"/>
            </a:pPr>
            <a:r>
              <a:rPr lang="de-DE" altLang="de-DE" sz="1200" dirty="0">
                <a:solidFill>
                  <a:schemeClr val="tx1"/>
                </a:solidFill>
                <a:latin typeface="Arial" panose="020B0604020202020204" pitchFamily="34" charset="0"/>
                <a:cs typeface="Arial" panose="020B0604020202020204" pitchFamily="34" charset="0"/>
              </a:rPr>
              <a:t>Rund 80 Member hat CMA-Germany </a:t>
            </a:r>
            <a:r>
              <a:rPr lang="de-DE" altLang="de-DE" dirty="0">
                <a:latin typeface="Arial" panose="020B0604020202020204" pitchFamily="34" charset="0"/>
                <a:cs typeface="Arial" panose="020B0604020202020204" pitchFamily="34" charset="0"/>
              </a:rPr>
              <a:t>zur Zeit. </a:t>
            </a:r>
            <a:r>
              <a:rPr lang="de-DE" altLang="de-DE" sz="1200" dirty="0">
                <a:solidFill>
                  <a:schemeClr val="tx1"/>
                </a:solidFill>
                <a:latin typeface="Arial" panose="020B0604020202020204" pitchFamily="34" charset="0"/>
                <a:cs typeface="Arial" panose="020B0604020202020204" pitchFamily="34" charset="0"/>
              </a:rPr>
              <a:t>Dazu kommen noch die Prospekts und </a:t>
            </a:r>
            <a:r>
              <a:rPr lang="de-DE" altLang="de-DE" sz="1200" dirty="0" err="1">
                <a:solidFill>
                  <a:schemeClr val="tx1"/>
                </a:solidFill>
                <a:latin typeface="Arial" panose="020B0604020202020204" pitchFamily="34" charset="0"/>
                <a:cs typeface="Arial" panose="020B0604020202020204" pitchFamily="34" charset="0"/>
              </a:rPr>
              <a:t>Hangarounds</a:t>
            </a:r>
            <a:r>
              <a:rPr lang="de-DE" altLang="de-DE" sz="1200" dirty="0">
                <a:solidFill>
                  <a:schemeClr val="tx1"/>
                </a:solidFill>
                <a:latin typeface="Arial" panose="020B0604020202020204" pitchFamily="34" charset="0"/>
                <a:cs typeface="Arial" panose="020B0604020202020204" pitchFamily="34" charset="0"/>
              </a:rPr>
              <a:t>.</a:t>
            </a:r>
          </a:p>
        </p:txBody>
      </p:sp>
      <p:sp>
        <p:nvSpPr>
          <p:cNvPr id="4" name="Foliennummernplatzhalter 3"/>
          <p:cNvSpPr>
            <a:spLocks noGrp="1"/>
          </p:cNvSpPr>
          <p:nvPr>
            <p:ph type="sldNum" sz="quarter" idx="5"/>
          </p:nvPr>
        </p:nvSpPr>
        <p:spPr/>
        <p:txBody>
          <a:bodyPr/>
          <a:lstStyle/>
          <a:p>
            <a:fld id="{13DA45DF-A6C9-4E00-BE35-81659A3773C3}" type="slidenum">
              <a:rPr lang="de-DE" smtClean="0"/>
              <a:t>5</a:t>
            </a:fld>
            <a:endParaRPr lang="de-DE"/>
          </a:p>
        </p:txBody>
      </p:sp>
    </p:spTree>
    <p:extLst>
      <p:ext uri="{BB962C8B-B14F-4D97-AF65-F5344CB8AC3E}">
        <p14:creationId xmlns:p14="http://schemas.microsoft.com/office/powerpoint/2010/main" val="4068981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ENTFÄLLT</a:t>
            </a:r>
          </a:p>
        </p:txBody>
      </p:sp>
      <p:sp>
        <p:nvSpPr>
          <p:cNvPr id="4" name="Foliennummernplatzhalter 3"/>
          <p:cNvSpPr>
            <a:spLocks noGrp="1"/>
          </p:cNvSpPr>
          <p:nvPr>
            <p:ph type="sldNum" sz="quarter" idx="5"/>
          </p:nvPr>
        </p:nvSpPr>
        <p:spPr/>
        <p:txBody>
          <a:bodyPr/>
          <a:lstStyle/>
          <a:p>
            <a:fld id="{13DA45DF-A6C9-4E00-BE35-81659A3773C3}" type="slidenum">
              <a:rPr lang="de-DE" smtClean="0"/>
              <a:t>6</a:t>
            </a:fld>
            <a:endParaRPr lang="de-DE"/>
          </a:p>
        </p:txBody>
      </p:sp>
    </p:spTree>
    <p:extLst>
      <p:ext uri="{BB962C8B-B14F-4D97-AF65-F5344CB8AC3E}">
        <p14:creationId xmlns:p14="http://schemas.microsoft.com/office/powerpoint/2010/main" val="89983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66909" y="4777958"/>
            <a:ext cx="5335270" cy="4652133"/>
          </a:xfrm>
        </p:spPr>
        <p:txBody>
          <a:bodyPr/>
          <a:lstStyle/>
          <a:p>
            <a:r>
              <a:rPr lang="de-DE" dirty="0"/>
              <a:t>Natürlich stellt sich die Frage, was sind das für Leute bei CMA.</a:t>
            </a:r>
          </a:p>
          <a:p>
            <a:r>
              <a:rPr lang="de-DE" b="1" dirty="0">
                <a:highlight>
                  <a:srgbClr val="C0C0C0"/>
                </a:highlight>
              </a:rPr>
              <a:t>&lt;Klick&gt;</a:t>
            </a:r>
            <a:r>
              <a:rPr lang="de-DE" b="1" dirty="0"/>
              <a:t> </a:t>
            </a:r>
            <a:r>
              <a:rPr lang="de-DE" sz="1200" dirty="0"/>
              <a:t>„Wir sind“  warten!</a:t>
            </a:r>
            <a:br>
              <a:rPr lang="de-DE" sz="1200" dirty="0"/>
            </a:br>
            <a:r>
              <a:rPr lang="de-DE" sz="1200" dirty="0"/>
              <a:t>Die Mitglieder kommen aus den verschiedensten Gemeinden und Gemeinschaften zusammen.</a:t>
            </a:r>
          </a:p>
          <a:p>
            <a:r>
              <a:rPr lang="de-DE" sz="1200" dirty="0"/>
              <a:t>Dazu zählen Freikirchen, Landeskirchen, Baptistengemeinden, Chrischona-Gemeinden usw.</a:t>
            </a:r>
          </a:p>
          <a:p>
            <a:r>
              <a:rPr lang="de-DE" sz="1200" dirty="0"/>
              <a:t>Als Gemeinsamkeiten haben wir, dass wir von der Liebe Gottes zu uns Menschen überzeugt sind – und natürlich unsere Begeisterung für das Motorradfahren.</a:t>
            </a:r>
          </a:p>
          <a:p>
            <a:endParaRPr lang="de-DE" dirty="0"/>
          </a:p>
          <a:p>
            <a:r>
              <a:rPr lang="de-DE" b="1" dirty="0">
                <a:highlight>
                  <a:srgbClr val="C0C0C0"/>
                </a:highlight>
              </a:rPr>
              <a:t>&lt;Klick&gt;</a:t>
            </a:r>
            <a:r>
              <a:rPr lang="de-DE" dirty="0"/>
              <a:t> „wir sind nicht“</a:t>
            </a:r>
          </a:p>
          <a:p>
            <a:r>
              <a:rPr lang="de-DE" sz="1200" dirty="0"/>
              <a:t>Es gibt auch Dinge die wir ganz klar nicht sind:</a:t>
            </a:r>
          </a:p>
          <a:p>
            <a:pPr marL="285750" indent="-285750">
              <a:buFont typeface="Arial" panose="020B0604020202020204" pitchFamily="34" charset="0"/>
              <a:buChar char="•"/>
            </a:pPr>
            <a:r>
              <a:rPr lang="de-DE" sz="1200" dirty="0"/>
              <a:t>wir sind keine Kirche,</a:t>
            </a:r>
          </a:p>
          <a:p>
            <a:pPr marL="285750" indent="-285750">
              <a:buFont typeface="Arial" panose="020B0604020202020204" pitchFamily="34" charset="0"/>
              <a:buChar char="•"/>
            </a:pPr>
            <a:r>
              <a:rPr lang="de-DE" sz="1200" dirty="0"/>
              <a:t>wir sind keine Gemeinde; </a:t>
            </a:r>
          </a:p>
          <a:p>
            <a:pPr marL="285750" indent="-285750">
              <a:buFont typeface="Arial" panose="020B0604020202020204" pitchFamily="34" charset="0"/>
              <a:buChar char="•"/>
            </a:pPr>
            <a:r>
              <a:rPr lang="de-DE" sz="1200" dirty="0"/>
              <a:t>wir sind kein Motorradclub.</a:t>
            </a:r>
          </a:p>
          <a:p>
            <a:endParaRPr lang="de-DE" sz="1200" dirty="0"/>
          </a:p>
          <a:p>
            <a:r>
              <a:rPr lang="de-DE" sz="1200" dirty="0"/>
              <a:t>Wie? - kein Motorradclub?</a:t>
            </a:r>
          </a:p>
          <a:p>
            <a:r>
              <a:rPr lang="de-DE" sz="1200" dirty="0"/>
              <a:t>Motorradclub betreiben ein</a:t>
            </a:r>
            <a:r>
              <a:rPr lang="de-DE" dirty="0"/>
              <a:t>, oder je nach Größe mehrere </a:t>
            </a:r>
            <a:r>
              <a:rPr lang="de-DE" sz="1200" dirty="0"/>
              <a:t>Clubhäuser. </a:t>
            </a:r>
            <a:r>
              <a:rPr lang="de-DE" dirty="0"/>
              <a:t>Das Leben der Clubs besteht zum großen Teil aus Partys und die sind nun mal ohne solche Clubhäuser nicht möglich.</a:t>
            </a:r>
          </a:p>
          <a:p>
            <a:r>
              <a:rPr lang="de-DE" sz="1200" dirty="0"/>
              <a:t>Auch stecken Clubs, zumindest die großen Clubs, ihr Revier ab und stellen Gebietsansprüche. „Hier haben wir das Sagen“.</a:t>
            </a:r>
          </a:p>
          <a:p>
            <a:r>
              <a:rPr lang="de-DE" dirty="0"/>
              <a:t>CMA hat keine </a:t>
            </a:r>
            <a:r>
              <a:rPr lang="de-DE" sz="1200" dirty="0"/>
              <a:t>Clubhäuser, sondern </a:t>
            </a:r>
          </a:p>
          <a:p>
            <a:pPr marL="171450" indent="-171450">
              <a:buFont typeface="Arial" panose="020B0604020202020204" pitchFamily="34" charset="0"/>
              <a:buChar char="•"/>
            </a:pPr>
            <a:r>
              <a:rPr lang="de-DE" dirty="0"/>
              <a:t>w</a:t>
            </a:r>
            <a:r>
              <a:rPr lang="de-DE" sz="1200" dirty="0"/>
              <a:t>ir sind unterwegs zu den Menschen in die Clubs. </a:t>
            </a:r>
          </a:p>
          <a:p>
            <a:pPr marL="171450" indent="-171450">
              <a:buFont typeface="Arial" panose="020B0604020202020204" pitchFamily="34" charset="0"/>
              <a:buChar char="•"/>
            </a:pPr>
            <a:r>
              <a:rPr lang="de-DE" dirty="0"/>
              <a:t>wir s</a:t>
            </a:r>
            <a:r>
              <a:rPr lang="de-DE" sz="1200" dirty="0"/>
              <a:t>ind unterwegs mit den Menschen bei Motorradtouren und Freizeiten</a:t>
            </a:r>
          </a:p>
          <a:p>
            <a:endParaRPr lang="de-DE" dirty="0"/>
          </a:p>
        </p:txBody>
      </p:sp>
      <p:sp>
        <p:nvSpPr>
          <p:cNvPr id="4" name="Foliennummernplatzhalter 3"/>
          <p:cNvSpPr>
            <a:spLocks noGrp="1"/>
          </p:cNvSpPr>
          <p:nvPr>
            <p:ph type="sldNum" sz="quarter" idx="5"/>
          </p:nvPr>
        </p:nvSpPr>
        <p:spPr/>
        <p:txBody>
          <a:bodyPr/>
          <a:lstStyle/>
          <a:p>
            <a:fld id="{13DA45DF-A6C9-4E00-BE35-81659A3773C3}" type="slidenum">
              <a:rPr lang="de-DE" smtClean="0"/>
              <a:t>7</a:t>
            </a:fld>
            <a:endParaRPr lang="de-DE"/>
          </a:p>
        </p:txBody>
      </p:sp>
    </p:spTree>
    <p:extLst>
      <p:ext uri="{BB962C8B-B14F-4D97-AF65-F5344CB8AC3E}">
        <p14:creationId xmlns:p14="http://schemas.microsoft.com/office/powerpoint/2010/main" val="1849928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ENTFÄLLT</a:t>
            </a:r>
          </a:p>
        </p:txBody>
      </p:sp>
      <p:sp>
        <p:nvSpPr>
          <p:cNvPr id="4" name="Foliennummernplatzhalter 3"/>
          <p:cNvSpPr>
            <a:spLocks noGrp="1"/>
          </p:cNvSpPr>
          <p:nvPr>
            <p:ph type="sldNum" sz="quarter" idx="5"/>
          </p:nvPr>
        </p:nvSpPr>
        <p:spPr/>
        <p:txBody>
          <a:bodyPr/>
          <a:lstStyle/>
          <a:p>
            <a:fld id="{13DA45DF-A6C9-4E00-BE35-81659A3773C3}" type="slidenum">
              <a:rPr lang="de-DE" smtClean="0"/>
              <a:t>8</a:t>
            </a:fld>
            <a:endParaRPr lang="de-DE"/>
          </a:p>
        </p:txBody>
      </p:sp>
    </p:spTree>
    <p:extLst>
      <p:ext uri="{BB962C8B-B14F-4D97-AF65-F5344CB8AC3E}">
        <p14:creationId xmlns:p14="http://schemas.microsoft.com/office/powerpoint/2010/main" val="33005100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highlight>
                  <a:srgbClr val="C0C0C0"/>
                </a:highlight>
              </a:rPr>
              <a:t>&lt;Klick&gt;</a:t>
            </a:r>
          </a:p>
          <a:p>
            <a:endParaRPr lang="de-DE" sz="1200" dirty="0"/>
          </a:p>
          <a:p>
            <a:r>
              <a:rPr lang="de-DE" sz="1200" dirty="0"/>
              <a:t>Wir haben einen Auftrag:</a:t>
            </a:r>
          </a:p>
          <a:p>
            <a:r>
              <a:rPr lang="de-DE" sz="1200" dirty="0"/>
              <a:t>Wir wollen die Welt verändern, indem wir </a:t>
            </a:r>
          </a:p>
          <a:p>
            <a:r>
              <a:rPr lang="de-DE" sz="1200" dirty="0"/>
              <a:t>„ein Herz nach dem anderen für Jesus gewinnen.“</a:t>
            </a:r>
          </a:p>
          <a:p>
            <a:endParaRPr lang="de-DE" dirty="0"/>
          </a:p>
        </p:txBody>
      </p:sp>
      <p:sp>
        <p:nvSpPr>
          <p:cNvPr id="4" name="Foliennummernplatzhalter 3"/>
          <p:cNvSpPr>
            <a:spLocks noGrp="1"/>
          </p:cNvSpPr>
          <p:nvPr>
            <p:ph type="sldNum" sz="quarter" idx="5"/>
          </p:nvPr>
        </p:nvSpPr>
        <p:spPr/>
        <p:txBody>
          <a:bodyPr/>
          <a:lstStyle/>
          <a:p>
            <a:fld id="{13DA45DF-A6C9-4E00-BE35-81659A3773C3}" type="slidenum">
              <a:rPr lang="de-DE" smtClean="0"/>
              <a:t>9</a:t>
            </a:fld>
            <a:endParaRPr lang="de-DE"/>
          </a:p>
        </p:txBody>
      </p:sp>
    </p:spTree>
    <p:extLst>
      <p:ext uri="{BB962C8B-B14F-4D97-AF65-F5344CB8AC3E}">
        <p14:creationId xmlns:p14="http://schemas.microsoft.com/office/powerpoint/2010/main" val="1781654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3C1FA36A-7BFC-45A1-B1D2-D75B7ADD612D}" type="datetimeFigureOut">
              <a:rPr lang="de-DE" smtClean="0"/>
              <a:t>21.08.2023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D205B1FF-35F1-4520-8EFF-48DDBA4A38B6}" type="slidenum">
              <a:rPr lang="de-DE" smtClean="0"/>
              <a:t>‹Nr.›</a:t>
            </a:fld>
            <a:endParaRPr lang="de-DE"/>
          </a:p>
        </p:txBody>
      </p:sp>
    </p:spTree>
    <p:extLst>
      <p:ext uri="{BB962C8B-B14F-4D97-AF65-F5344CB8AC3E}">
        <p14:creationId xmlns:p14="http://schemas.microsoft.com/office/powerpoint/2010/main" val="2613985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3C1FA36A-7BFC-45A1-B1D2-D75B7ADD612D}" type="datetimeFigureOut">
              <a:rPr lang="de-DE" smtClean="0"/>
              <a:t>21.08.2023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D205B1FF-35F1-4520-8EFF-48DDBA4A38B6}" type="slidenum">
              <a:rPr lang="de-DE" smtClean="0"/>
              <a:t>‹Nr.›</a:t>
            </a:fld>
            <a:endParaRPr lang="de-DE"/>
          </a:p>
        </p:txBody>
      </p:sp>
    </p:spTree>
    <p:extLst>
      <p:ext uri="{BB962C8B-B14F-4D97-AF65-F5344CB8AC3E}">
        <p14:creationId xmlns:p14="http://schemas.microsoft.com/office/powerpoint/2010/main" val="196757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3C1FA36A-7BFC-45A1-B1D2-D75B7ADD612D}" type="datetimeFigureOut">
              <a:rPr lang="de-DE" smtClean="0"/>
              <a:t>21.08.2023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D205B1FF-35F1-4520-8EFF-48DDBA4A38B6}" type="slidenum">
              <a:rPr lang="de-DE" smtClean="0"/>
              <a:t>‹Nr.›</a:t>
            </a:fld>
            <a:endParaRPr lang="de-DE"/>
          </a:p>
        </p:txBody>
      </p:sp>
    </p:spTree>
    <p:extLst>
      <p:ext uri="{BB962C8B-B14F-4D97-AF65-F5344CB8AC3E}">
        <p14:creationId xmlns:p14="http://schemas.microsoft.com/office/powerpoint/2010/main" val="511789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3C1FA36A-7BFC-45A1-B1D2-D75B7ADD612D}" type="datetimeFigureOut">
              <a:rPr lang="de-DE" smtClean="0"/>
              <a:t>21.08.2023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D205B1FF-35F1-4520-8EFF-48DDBA4A38B6}" type="slidenum">
              <a:rPr lang="de-DE" smtClean="0"/>
              <a:t>‹Nr.›</a:t>
            </a:fld>
            <a:endParaRPr lang="de-DE"/>
          </a:p>
        </p:txBody>
      </p:sp>
    </p:spTree>
    <p:extLst>
      <p:ext uri="{BB962C8B-B14F-4D97-AF65-F5344CB8AC3E}">
        <p14:creationId xmlns:p14="http://schemas.microsoft.com/office/powerpoint/2010/main" val="3082132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3C1FA36A-7BFC-45A1-B1D2-D75B7ADD612D}" type="datetimeFigureOut">
              <a:rPr lang="de-DE" smtClean="0"/>
              <a:t>21.08.2023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D205B1FF-35F1-4520-8EFF-48DDBA4A38B6}" type="slidenum">
              <a:rPr lang="de-DE" smtClean="0"/>
              <a:t>‹Nr.›</a:t>
            </a:fld>
            <a:endParaRPr lang="de-DE"/>
          </a:p>
        </p:txBody>
      </p:sp>
    </p:spTree>
    <p:extLst>
      <p:ext uri="{BB962C8B-B14F-4D97-AF65-F5344CB8AC3E}">
        <p14:creationId xmlns:p14="http://schemas.microsoft.com/office/powerpoint/2010/main" val="118893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3C1FA36A-7BFC-45A1-B1D2-D75B7ADD612D}" type="datetimeFigureOut">
              <a:rPr lang="de-DE" smtClean="0"/>
              <a:t>21.08.2023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D205B1FF-35F1-4520-8EFF-48DDBA4A38B6}" type="slidenum">
              <a:rPr lang="de-DE" smtClean="0"/>
              <a:t>‹Nr.›</a:t>
            </a:fld>
            <a:endParaRPr lang="de-DE"/>
          </a:p>
        </p:txBody>
      </p:sp>
    </p:spTree>
    <p:extLst>
      <p:ext uri="{BB962C8B-B14F-4D97-AF65-F5344CB8AC3E}">
        <p14:creationId xmlns:p14="http://schemas.microsoft.com/office/powerpoint/2010/main" val="3424573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de-DE"/>
              <a:t>Mastertitelformat bearbeiten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629842" y="2505075"/>
            <a:ext cx="3868340"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4629150" y="2505075"/>
            <a:ext cx="3887391"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3C1FA36A-7BFC-45A1-B1D2-D75B7ADD612D}" type="datetimeFigureOut">
              <a:rPr lang="de-DE" smtClean="0"/>
              <a:t>21.08.2023</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D205B1FF-35F1-4520-8EFF-48DDBA4A38B6}" type="slidenum">
              <a:rPr lang="de-DE" smtClean="0"/>
              <a:t>‹Nr.›</a:t>
            </a:fld>
            <a:endParaRPr lang="de-DE"/>
          </a:p>
        </p:txBody>
      </p:sp>
    </p:spTree>
    <p:extLst>
      <p:ext uri="{BB962C8B-B14F-4D97-AF65-F5344CB8AC3E}">
        <p14:creationId xmlns:p14="http://schemas.microsoft.com/office/powerpoint/2010/main" val="53697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3C1FA36A-7BFC-45A1-B1D2-D75B7ADD612D}" type="datetimeFigureOut">
              <a:rPr lang="de-DE" smtClean="0"/>
              <a:t>21.08.2023</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D205B1FF-35F1-4520-8EFF-48DDBA4A38B6}" type="slidenum">
              <a:rPr lang="de-DE" smtClean="0"/>
              <a:t>‹Nr.›</a:t>
            </a:fld>
            <a:endParaRPr lang="de-DE"/>
          </a:p>
        </p:txBody>
      </p:sp>
    </p:spTree>
    <p:extLst>
      <p:ext uri="{BB962C8B-B14F-4D97-AF65-F5344CB8AC3E}">
        <p14:creationId xmlns:p14="http://schemas.microsoft.com/office/powerpoint/2010/main" val="925480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1FA36A-7BFC-45A1-B1D2-D75B7ADD612D}" type="datetimeFigureOut">
              <a:rPr lang="de-DE" smtClean="0"/>
              <a:t>21.08.2023</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D205B1FF-35F1-4520-8EFF-48DDBA4A38B6}" type="slidenum">
              <a:rPr lang="de-DE" smtClean="0"/>
              <a:t>‹Nr.›</a:t>
            </a:fld>
            <a:endParaRPr lang="de-DE"/>
          </a:p>
        </p:txBody>
      </p:sp>
    </p:spTree>
    <p:extLst>
      <p:ext uri="{BB962C8B-B14F-4D97-AF65-F5344CB8AC3E}">
        <p14:creationId xmlns:p14="http://schemas.microsoft.com/office/powerpoint/2010/main" val="3040026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3C1FA36A-7BFC-45A1-B1D2-D75B7ADD612D}" type="datetimeFigureOut">
              <a:rPr lang="de-DE" smtClean="0"/>
              <a:t>21.08.2023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D205B1FF-35F1-4520-8EFF-48DDBA4A38B6}" type="slidenum">
              <a:rPr lang="de-DE" smtClean="0"/>
              <a:t>‹Nr.›</a:t>
            </a:fld>
            <a:endParaRPr lang="de-DE"/>
          </a:p>
        </p:txBody>
      </p:sp>
    </p:spTree>
    <p:extLst>
      <p:ext uri="{BB962C8B-B14F-4D97-AF65-F5344CB8AC3E}">
        <p14:creationId xmlns:p14="http://schemas.microsoft.com/office/powerpoint/2010/main" val="2408393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3C1FA36A-7BFC-45A1-B1D2-D75B7ADD612D}" type="datetimeFigureOut">
              <a:rPr lang="de-DE" smtClean="0"/>
              <a:t>21.08.2023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D205B1FF-35F1-4520-8EFF-48DDBA4A38B6}" type="slidenum">
              <a:rPr lang="de-DE" smtClean="0"/>
              <a:t>‹Nr.›</a:t>
            </a:fld>
            <a:endParaRPr lang="de-DE"/>
          </a:p>
        </p:txBody>
      </p:sp>
    </p:spTree>
    <p:extLst>
      <p:ext uri="{BB962C8B-B14F-4D97-AF65-F5344CB8AC3E}">
        <p14:creationId xmlns:p14="http://schemas.microsoft.com/office/powerpoint/2010/main" val="1432902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3000"/>
            <a:extLst>
              <a:ext uri="{BEBA8EAE-BF5A-486C-A8C5-ECC9F3942E4B}">
                <a14:imgProps xmlns:a14="http://schemas.microsoft.com/office/drawing/2010/main">
                  <a14:imgLayer r:embed="rId14">
                    <a14:imgEffect>
                      <a14:brightnessContrast bright="10000"/>
                    </a14:imgEffect>
                  </a14:imgLayer>
                </a14:imgProps>
              </a:ext>
              <a:ext uri="{28A0092B-C50C-407E-A947-70E740481C1C}">
                <a14:useLocalDpi xmlns:a14="http://schemas.microsoft.com/office/drawing/2010/main" val="0"/>
              </a:ext>
            </a:extLst>
          </a:blip>
          <a:srcRect/>
          <a:stretch>
            <a:fillRect t="-22000" b="-2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1FA36A-7BFC-45A1-B1D2-D75B7ADD612D}" type="datetimeFigureOut">
              <a:rPr lang="de-DE" smtClean="0"/>
              <a:t>21.08.2023</a:t>
            </a:fld>
            <a:endParaRPr lang="de-D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05B1FF-35F1-4520-8EFF-48DDBA4A38B6}" type="slidenum">
              <a:rPr lang="de-DE" smtClean="0"/>
              <a:t>‹Nr.›</a:t>
            </a:fld>
            <a:endParaRPr lang="de-DE"/>
          </a:p>
        </p:txBody>
      </p:sp>
    </p:spTree>
    <p:extLst>
      <p:ext uri="{BB962C8B-B14F-4D97-AF65-F5344CB8AC3E}">
        <p14:creationId xmlns:p14="http://schemas.microsoft.com/office/powerpoint/2010/main" val="16295592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4.jpg"/><Relationship Id="rId10" Type="http://schemas.openxmlformats.org/officeDocument/2006/relationships/image" Target="../media/image18.png"/><Relationship Id="rId4" Type="http://schemas.microsoft.com/office/2007/relationships/hdphoto" Target="../media/hdphoto1.wdp"/><Relationship Id="rId9" Type="http://schemas.openxmlformats.org/officeDocument/2006/relationships/image" Target="../media/image17.png"/></Relationships>
</file>

<file path=ppt/slides/_rels/slide19.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4.jpg"/><Relationship Id="rId7"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 Id="rId9" Type="http://schemas.openxmlformats.org/officeDocument/2006/relationships/image" Target="../media/image27.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735DDFC-4F47-40B7-9916-885C760FA1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9144000" cy="6774873"/>
          </a:xfrm>
          <a:prstGeom prst="rect">
            <a:avLst/>
          </a:prstGeom>
        </p:spPr>
      </p:pic>
    </p:spTree>
    <p:extLst>
      <p:ext uri="{BB962C8B-B14F-4D97-AF65-F5344CB8AC3E}">
        <p14:creationId xmlns:p14="http://schemas.microsoft.com/office/powerpoint/2010/main" val="1829290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8D2457-7BFA-4997-A2DC-E369A0F859FF}"/>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140A80E3-8B1A-4FAF-9744-814576966195}"/>
              </a:ext>
            </a:extLst>
          </p:cNvPr>
          <p:cNvSpPr>
            <a:spLocks noGrp="1"/>
          </p:cNvSpPr>
          <p:nvPr>
            <p:ph idx="1"/>
          </p:nvPr>
        </p:nvSpPr>
        <p:spPr/>
        <p:txBody>
          <a:bodyPr/>
          <a:lstStyle/>
          <a:p>
            <a:endParaRPr lang="de-DE" dirty="0"/>
          </a:p>
        </p:txBody>
      </p:sp>
      <p:sp>
        <p:nvSpPr>
          <p:cNvPr id="5" name="Textfeld 9">
            <a:extLst>
              <a:ext uri="{FF2B5EF4-FFF2-40B4-BE49-F238E27FC236}">
                <a16:creationId xmlns:a16="http://schemas.microsoft.com/office/drawing/2014/main" id="{1D039706-D2E7-454D-AF68-D1EDFE16EDEA}"/>
              </a:ext>
            </a:extLst>
          </p:cNvPr>
          <p:cNvSpPr txBox="1">
            <a:spLocks noChangeArrowheads="1"/>
          </p:cNvSpPr>
          <p:nvPr/>
        </p:nvSpPr>
        <p:spPr bwMode="auto">
          <a:xfrm>
            <a:off x="1371545" y="5951733"/>
            <a:ext cx="78962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4000" dirty="0">
                <a:solidFill>
                  <a:schemeClr val="bg1"/>
                </a:solidFill>
                <a:latin typeface="Edo SZ" panose="02000000000000000000" pitchFamily="2" charset="0"/>
              </a:rPr>
              <a:t>- - - - - - - - - - - - - - - - - - - -</a:t>
            </a:r>
          </a:p>
        </p:txBody>
      </p:sp>
      <p:sp>
        <p:nvSpPr>
          <p:cNvPr id="6" name="Abgerundetes Rechteck 6">
            <a:extLst>
              <a:ext uri="{FF2B5EF4-FFF2-40B4-BE49-F238E27FC236}">
                <a16:creationId xmlns:a16="http://schemas.microsoft.com/office/drawing/2014/main" id="{9EB2C6DC-514B-4187-A720-B215E93E1FD3}"/>
              </a:ext>
            </a:extLst>
          </p:cNvPr>
          <p:cNvSpPr>
            <a:spLocks noChangeArrowheads="1"/>
          </p:cNvSpPr>
          <p:nvPr/>
        </p:nvSpPr>
        <p:spPr bwMode="auto">
          <a:xfrm>
            <a:off x="0" y="5805488"/>
            <a:ext cx="2808288" cy="407987"/>
          </a:xfrm>
          <a:prstGeom prst="roundRect">
            <a:avLst>
              <a:gd name="adj" fmla="val 16667"/>
            </a:avLst>
          </a:prstGeom>
          <a:solidFill>
            <a:srgbClr val="0070C0"/>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p>
            <a:pPr algn="ctr"/>
            <a:r>
              <a:rPr lang="de-DE" altLang="de-DE" dirty="0">
                <a:solidFill>
                  <a:schemeClr val="bg1"/>
                </a:solidFill>
                <a:latin typeface="Edo SZ" panose="02000000000000000000" pitchFamily="2" charset="0"/>
              </a:rPr>
              <a:t>www.cma-germany.de</a:t>
            </a:r>
          </a:p>
        </p:txBody>
      </p:sp>
      <p:sp>
        <p:nvSpPr>
          <p:cNvPr id="7" name="Textfeld 4">
            <a:extLst>
              <a:ext uri="{FF2B5EF4-FFF2-40B4-BE49-F238E27FC236}">
                <a16:creationId xmlns:a16="http://schemas.microsoft.com/office/drawing/2014/main" id="{CC4685A8-5D37-4266-96C1-17BA3744B1CE}"/>
              </a:ext>
            </a:extLst>
          </p:cNvPr>
          <p:cNvSpPr txBox="1">
            <a:spLocks noChangeArrowheads="1"/>
          </p:cNvSpPr>
          <p:nvPr/>
        </p:nvSpPr>
        <p:spPr bwMode="auto">
          <a:xfrm>
            <a:off x="300038" y="263525"/>
            <a:ext cx="204094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2800" b="1" dirty="0">
                <a:solidFill>
                  <a:srgbClr val="0070C0"/>
                </a:solidFill>
                <a:latin typeface="NeoTrash" panose="02000800000000000000" pitchFamily="2" charset="0"/>
              </a:rPr>
              <a:t>CHRISTIAN</a:t>
            </a:r>
          </a:p>
          <a:p>
            <a:r>
              <a:rPr lang="de-DE" altLang="de-DE" sz="1700" b="1" dirty="0">
                <a:solidFill>
                  <a:srgbClr val="0070C0"/>
                </a:solidFill>
                <a:latin typeface="NeoTrash" panose="02000800000000000000" pitchFamily="2" charset="0"/>
              </a:rPr>
              <a:t>MOTORCYCLISTS</a:t>
            </a:r>
          </a:p>
          <a:p>
            <a:r>
              <a:rPr lang="de-DE" altLang="de-DE" sz="2100" b="1" dirty="0">
                <a:solidFill>
                  <a:srgbClr val="0070C0"/>
                </a:solidFill>
                <a:latin typeface="NeoTrash" panose="02000800000000000000" pitchFamily="2" charset="0"/>
              </a:rPr>
              <a:t>ASSOCIATION</a:t>
            </a:r>
          </a:p>
        </p:txBody>
      </p:sp>
      <p:sp>
        <p:nvSpPr>
          <p:cNvPr id="9" name="Textfeld 5">
            <a:extLst>
              <a:ext uri="{FF2B5EF4-FFF2-40B4-BE49-F238E27FC236}">
                <a16:creationId xmlns:a16="http://schemas.microsoft.com/office/drawing/2014/main" id="{07D4F7F2-3C7A-4F0C-980F-6E6487A4537B}"/>
              </a:ext>
            </a:extLst>
          </p:cNvPr>
          <p:cNvSpPr txBox="1">
            <a:spLocks noChangeArrowheads="1"/>
          </p:cNvSpPr>
          <p:nvPr/>
        </p:nvSpPr>
        <p:spPr bwMode="auto">
          <a:xfrm>
            <a:off x="582613" y="1628775"/>
            <a:ext cx="20050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2800" dirty="0">
                <a:solidFill>
                  <a:schemeClr val="tx1"/>
                </a:solidFill>
                <a:latin typeface="Edo SZ" panose="02000000000000000000" pitchFamily="2" charset="0"/>
              </a:rPr>
              <a:t>Der Aufbau</a:t>
            </a:r>
          </a:p>
        </p:txBody>
      </p:sp>
      <p:sp>
        <p:nvSpPr>
          <p:cNvPr id="10" name="Textfeld 10">
            <a:extLst>
              <a:ext uri="{FF2B5EF4-FFF2-40B4-BE49-F238E27FC236}">
                <a16:creationId xmlns:a16="http://schemas.microsoft.com/office/drawing/2014/main" id="{6CCC8CDA-2C59-4F11-A4B6-5019086573B7}"/>
              </a:ext>
            </a:extLst>
          </p:cNvPr>
          <p:cNvSpPr txBox="1">
            <a:spLocks noChangeArrowheads="1"/>
          </p:cNvSpPr>
          <p:nvPr/>
        </p:nvSpPr>
        <p:spPr bwMode="auto">
          <a:xfrm>
            <a:off x="582613" y="2205038"/>
            <a:ext cx="820737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bg1"/>
                </a:solidFill>
                <a:latin typeface="Arial" panose="020B0604020202020204" pitchFamily="34" charset="0"/>
                <a:ea typeface="Microsoft YaHei" panose="020B0503020204020204" pitchFamily="34" charset="-122"/>
              </a:defRPr>
            </a:lvl1pPr>
            <a:lvl2pPr>
              <a:defRPr>
                <a:solidFill>
                  <a:schemeClr val="bg1"/>
                </a:solidFill>
                <a:latin typeface="Arial" panose="020B0604020202020204" pitchFamily="34" charset="0"/>
                <a:ea typeface="Microsoft YaHei" panose="020B0503020204020204" pitchFamily="34" charset="-122"/>
              </a:defRPr>
            </a:lvl2pPr>
            <a:lvl3pPr>
              <a:defRPr>
                <a:solidFill>
                  <a:schemeClr val="bg1"/>
                </a:solidFill>
                <a:latin typeface="Arial" panose="020B0604020202020204" pitchFamily="34" charset="0"/>
                <a:ea typeface="Microsoft YaHei" panose="020B0503020204020204" pitchFamily="34" charset="-122"/>
              </a:defRPr>
            </a:lvl3pPr>
            <a:lvl4pPr>
              <a:defRPr>
                <a:solidFill>
                  <a:schemeClr val="bg1"/>
                </a:solidFill>
                <a:latin typeface="Arial" panose="020B0604020202020204" pitchFamily="34" charset="0"/>
                <a:ea typeface="Microsoft YaHei" panose="020B0503020204020204" pitchFamily="34" charset="-122"/>
              </a:defRPr>
            </a:lvl4pPr>
            <a:lvl5pPr>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9pPr>
          </a:lstStyle>
          <a:p>
            <a:pPr>
              <a:buFont typeface="Arial" panose="020B0604020202020204" pitchFamily="34" charset="0"/>
              <a:buChar char="•"/>
            </a:pPr>
            <a:r>
              <a:rPr lang="de-DE" altLang="de-DE" sz="2200" dirty="0">
                <a:solidFill>
                  <a:schemeClr val="tx1"/>
                </a:solidFill>
                <a:latin typeface="Edo SZ" panose="02000000000000000000" pitchFamily="2" charset="0"/>
                <a:cs typeface="Arial" panose="020B0604020202020204" pitchFamily="34" charset="0"/>
              </a:rPr>
              <a:t>Die Sprache und die Organisation sind den Menschen angepasst, die wir für JESUS erreichen wollen</a:t>
            </a:r>
          </a:p>
        </p:txBody>
      </p:sp>
      <p:sp>
        <p:nvSpPr>
          <p:cNvPr id="11" name="Abgerundetes Rechteck 57">
            <a:extLst>
              <a:ext uri="{FF2B5EF4-FFF2-40B4-BE49-F238E27FC236}">
                <a16:creationId xmlns:a16="http://schemas.microsoft.com/office/drawing/2014/main" id="{93395A19-EB93-4E9E-9A69-612A6FCC1AD0}"/>
              </a:ext>
            </a:extLst>
          </p:cNvPr>
          <p:cNvSpPr/>
          <p:nvPr/>
        </p:nvSpPr>
        <p:spPr bwMode="auto">
          <a:xfrm>
            <a:off x="300038" y="3213100"/>
            <a:ext cx="8489950" cy="2266950"/>
          </a:xfrm>
          <a:prstGeom prst="roundRect">
            <a:avLst/>
          </a:prstGeom>
          <a:solidFill>
            <a:schemeClr val="bg1">
              <a:lumMod val="75000"/>
            </a:schemeClr>
          </a:solidFill>
          <a:ln w="9525" cap="flat" cmpd="sng" algn="ctr">
            <a:solidFill>
              <a:schemeClr val="tx1"/>
            </a:solidFill>
            <a:prstDash val="solid"/>
            <a:round/>
            <a:headEnd type="none" w="med" len="med"/>
            <a:tailEnd type="none" w="med" len="med"/>
          </a:ln>
          <a:effectLst>
            <a:outerShdw blurRad="50800" dist="203200" dir="2700000" algn="tl" rotWithShape="0">
              <a:prstClr val="black">
                <a:alpha val="40000"/>
              </a:prstClr>
            </a:outerShdw>
          </a:effectLst>
        </p:spPr>
        <p:txBody>
          <a:bodyPr/>
          <a:lstStyle/>
          <a:p>
            <a:pPr>
              <a:defRPr/>
            </a:pPr>
            <a:endParaRPr lang="de-DE"/>
          </a:p>
        </p:txBody>
      </p:sp>
      <p:sp>
        <p:nvSpPr>
          <p:cNvPr id="12" name="Abgerundetes Rechteck 2">
            <a:extLst>
              <a:ext uri="{FF2B5EF4-FFF2-40B4-BE49-F238E27FC236}">
                <a16:creationId xmlns:a16="http://schemas.microsoft.com/office/drawing/2014/main" id="{C726B994-363F-4447-B6E8-CBCFA6D6EB05}"/>
              </a:ext>
            </a:extLst>
          </p:cNvPr>
          <p:cNvSpPr>
            <a:spLocks noChangeArrowheads="1"/>
          </p:cNvSpPr>
          <p:nvPr/>
        </p:nvSpPr>
        <p:spPr bwMode="auto">
          <a:xfrm>
            <a:off x="3348038" y="3463925"/>
            <a:ext cx="2519362" cy="360363"/>
          </a:xfrm>
          <a:prstGeom prst="roundRect">
            <a:avLst>
              <a:gd name="adj" fmla="val 16667"/>
            </a:avLst>
          </a:prstGeom>
          <a:solidFill>
            <a:srgbClr val="0070C0"/>
          </a:solidFill>
          <a:ln w="9525" algn="ctr">
            <a:solidFill>
              <a:schemeClr val="tx1"/>
            </a:solidFill>
            <a:round/>
            <a:headEnd/>
            <a:tailEnd/>
          </a:ln>
        </p:spPr>
        <p:txBody>
          <a:bodyPr anchor="ctr"/>
          <a:lstStyle/>
          <a:p>
            <a:pPr algn="ctr"/>
            <a:r>
              <a:rPr lang="de-DE" altLang="de-DE" dirty="0">
                <a:solidFill>
                  <a:schemeClr val="bg1"/>
                </a:solidFill>
                <a:latin typeface="Edo SZ" panose="02000000000000000000" pitchFamily="2" charset="0"/>
              </a:rPr>
              <a:t>National-</a:t>
            </a:r>
            <a:r>
              <a:rPr lang="de-DE" altLang="de-DE" dirty="0" err="1">
                <a:solidFill>
                  <a:schemeClr val="bg1"/>
                </a:solidFill>
                <a:latin typeface="Edo SZ" panose="02000000000000000000" pitchFamily="2" charset="0"/>
              </a:rPr>
              <a:t>President</a:t>
            </a:r>
            <a:endParaRPr lang="de-DE" altLang="de-DE" dirty="0">
              <a:solidFill>
                <a:schemeClr val="bg1"/>
              </a:solidFill>
              <a:latin typeface="Edo SZ" panose="02000000000000000000" pitchFamily="2" charset="0"/>
            </a:endParaRPr>
          </a:p>
        </p:txBody>
      </p:sp>
      <p:sp>
        <p:nvSpPr>
          <p:cNvPr id="13" name="Abgerundetes Rechteck 9">
            <a:extLst>
              <a:ext uri="{FF2B5EF4-FFF2-40B4-BE49-F238E27FC236}">
                <a16:creationId xmlns:a16="http://schemas.microsoft.com/office/drawing/2014/main" id="{8F4123D8-A86B-4303-B565-F5B84B44FE60}"/>
              </a:ext>
            </a:extLst>
          </p:cNvPr>
          <p:cNvSpPr>
            <a:spLocks noChangeArrowheads="1"/>
          </p:cNvSpPr>
          <p:nvPr/>
        </p:nvSpPr>
        <p:spPr bwMode="auto">
          <a:xfrm>
            <a:off x="1060450" y="4184650"/>
            <a:ext cx="2520950" cy="358775"/>
          </a:xfrm>
          <a:prstGeom prst="roundRect">
            <a:avLst>
              <a:gd name="adj" fmla="val 16667"/>
            </a:avLst>
          </a:prstGeom>
          <a:solidFill>
            <a:srgbClr val="0070C0"/>
          </a:solidFill>
          <a:ln w="9525" algn="ctr">
            <a:solidFill>
              <a:schemeClr val="tx1"/>
            </a:solidFill>
            <a:round/>
            <a:headEnd/>
            <a:tailEnd/>
          </a:ln>
        </p:spPr>
        <p:txBody>
          <a:bodyPr anchor="ctr"/>
          <a:lstStyle/>
          <a:p>
            <a:pPr algn="ctr"/>
            <a:r>
              <a:rPr lang="de-DE" altLang="de-DE" dirty="0">
                <a:solidFill>
                  <a:schemeClr val="bg1"/>
                </a:solidFill>
                <a:latin typeface="Edo SZ" panose="02000000000000000000" pitchFamily="2" charset="0"/>
              </a:rPr>
              <a:t>Chapter-</a:t>
            </a:r>
            <a:r>
              <a:rPr lang="de-DE" altLang="de-DE" dirty="0" err="1">
                <a:solidFill>
                  <a:schemeClr val="bg1"/>
                </a:solidFill>
                <a:latin typeface="Edo SZ" panose="02000000000000000000" pitchFamily="2" charset="0"/>
              </a:rPr>
              <a:t>President</a:t>
            </a:r>
            <a:endParaRPr lang="de-DE" altLang="de-DE" dirty="0">
              <a:solidFill>
                <a:schemeClr val="bg1"/>
              </a:solidFill>
              <a:latin typeface="Edo SZ" panose="02000000000000000000" pitchFamily="2" charset="0"/>
            </a:endParaRPr>
          </a:p>
        </p:txBody>
      </p:sp>
      <p:sp>
        <p:nvSpPr>
          <p:cNvPr id="14" name="Abgerundetes Rechteck 12">
            <a:extLst>
              <a:ext uri="{FF2B5EF4-FFF2-40B4-BE49-F238E27FC236}">
                <a16:creationId xmlns:a16="http://schemas.microsoft.com/office/drawing/2014/main" id="{20CACF95-A1F9-4E62-A6FC-A46701A54AFA}"/>
              </a:ext>
            </a:extLst>
          </p:cNvPr>
          <p:cNvSpPr>
            <a:spLocks noChangeArrowheads="1"/>
          </p:cNvSpPr>
          <p:nvPr/>
        </p:nvSpPr>
        <p:spPr bwMode="auto">
          <a:xfrm>
            <a:off x="5508625" y="4184650"/>
            <a:ext cx="2519363" cy="358775"/>
          </a:xfrm>
          <a:prstGeom prst="roundRect">
            <a:avLst>
              <a:gd name="adj" fmla="val 16667"/>
            </a:avLst>
          </a:prstGeom>
          <a:solidFill>
            <a:srgbClr val="0070C0"/>
          </a:solidFill>
          <a:ln w="9525" algn="ctr">
            <a:solidFill>
              <a:schemeClr val="tx1"/>
            </a:solidFill>
            <a:round/>
            <a:headEnd/>
            <a:tailEnd/>
          </a:ln>
        </p:spPr>
        <p:txBody>
          <a:bodyPr anchor="ctr"/>
          <a:lstStyle/>
          <a:p>
            <a:pPr algn="ctr"/>
            <a:r>
              <a:rPr lang="de-DE" altLang="de-DE" dirty="0">
                <a:solidFill>
                  <a:schemeClr val="bg1"/>
                </a:solidFill>
                <a:latin typeface="Edo SZ" panose="02000000000000000000" pitchFamily="2" charset="0"/>
              </a:rPr>
              <a:t>Chapter-</a:t>
            </a:r>
            <a:r>
              <a:rPr lang="de-DE" altLang="de-DE" dirty="0" err="1">
                <a:solidFill>
                  <a:schemeClr val="bg1"/>
                </a:solidFill>
                <a:latin typeface="Edo SZ" panose="02000000000000000000" pitchFamily="2" charset="0"/>
              </a:rPr>
              <a:t>President</a:t>
            </a:r>
            <a:endParaRPr lang="de-DE" altLang="de-DE" dirty="0">
              <a:solidFill>
                <a:schemeClr val="bg1"/>
              </a:solidFill>
              <a:latin typeface="Edo SZ" panose="02000000000000000000" pitchFamily="2" charset="0"/>
            </a:endParaRPr>
          </a:p>
        </p:txBody>
      </p:sp>
      <p:sp>
        <p:nvSpPr>
          <p:cNvPr id="15" name="Abgerundetes Rechteck 13">
            <a:extLst>
              <a:ext uri="{FF2B5EF4-FFF2-40B4-BE49-F238E27FC236}">
                <a16:creationId xmlns:a16="http://schemas.microsoft.com/office/drawing/2014/main" id="{2A8E619A-DBD4-4F7D-A8C8-FED779FAABC9}"/>
              </a:ext>
            </a:extLst>
          </p:cNvPr>
          <p:cNvSpPr>
            <a:spLocks noChangeArrowheads="1"/>
          </p:cNvSpPr>
          <p:nvPr/>
        </p:nvSpPr>
        <p:spPr bwMode="auto">
          <a:xfrm>
            <a:off x="468313" y="4903788"/>
            <a:ext cx="1117600" cy="360362"/>
          </a:xfrm>
          <a:prstGeom prst="roundRect">
            <a:avLst>
              <a:gd name="adj" fmla="val 16667"/>
            </a:avLst>
          </a:prstGeom>
          <a:solidFill>
            <a:srgbClr val="0070C0"/>
          </a:solidFill>
          <a:ln w="9525" algn="ctr">
            <a:solidFill>
              <a:schemeClr val="tx1"/>
            </a:solidFill>
            <a:round/>
            <a:headEnd/>
            <a:tailEnd/>
          </a:ln>
        </p:spPr>
        <p:txBody>
          <a:bodyPr anchor="ctr"/>
          <a:lstStyle/>
          <a:p>
            <a:pPr algn="ctr"/>
            <a:r>
              <a:rPr lang="de-DE" altLang="de-DE" dirty="0">
                <a:solidFill>
                  <a:schemeClr val="bg1"/>
                </a:solidFill>
                <a:latin typeface="Edo SZ" panose="02000000000000000000" pitchFamily="2" charset="0"/>
              </a:rPr>
              <a:t>Member</a:t>
            </a:r>
          </a:p>
        </p:txBody>
      </p:sp>
      <p:sp>
        <p:nvSpPr>
          <p:cNvPr id="16" name="Abgerundetes Rechteck 14">
            <a:extLst>
              <a:ext uri="{FF2B5EF4-FFF2-40B4-BE49-F238E27FC236}">
                <a16:creationId xmlns:a16="http://schemas.microsoft.com/office/drawing/2014/main" id="{327EBB44-8B09-4DA6-9459-7A63E403478B}"/>
              </a:ext>
            </a:extLst>
          </p:cNvPr>
          <p:cNvSpPr>
            <a:spLocks noChangeArrowheads="1"/>
          </p:cNvSpPr>
          <p:nvPr/>
        </p:nvSpPr>
        <p:spPr bwMode="auto">
          <a:xfrm>
            <a:off x="1763713" y="4903788"/>
            <a:ext cx="1117600" cy="360362"/>
          </a:xfrm>
          <a:prstGeom prst="roundRect">
            <a:avLst>
              <a:gd name="adj" fmla="val 16667"/>
            </a:avLst>
          </a:prstGeom>
          <a:solidFill>
            <a:srgbClr val="0070C0"/>
          </a:solidFill>
          <a:ln w="9525" algn="ctr">
            <a:solidFill>
              <a:schemeClr val="tx1"/>
            </a:solidFill>
            <a:round/>
            <a:headEnd/>
            <a:tailEnd/>
          </a:ln>
        </p:spPr>
        <p:txBody>
          <a:bodyPr anchor="ctr"/>
          <a:lstStyle/>
          <a:p>
            <a:pPr algn="ctr"/>
            <a:r>
              <a:rPr lang="de-DE" altLang="de-DE" dirty="0">
                <a:solidFill>
                  <a:schemeClr val="bg1"/>
                </a:solidFill>
                <a:latin typeface="Edo SZ" panose="02000000000000000000" pitchFamily="2" charset="0"/>
              </a:rPr>
              <a:t>Member</a:t>
            </a:r>
          </a:p>
        </p:txBody>
      </p:sp>
      <p:sp>
        <p:nvSpPr>
          <p:cNvPr id="17" name="Abgerundetes Rechteck 15">
            <a:extLst>
              <a:ext uri="{FF2B5EF4-FFF2-40B4-BE49-F238E27FC236}">
                <a16:creationId xmlns:a16="http://schemas.microsoft.com/office/drawing/2014/main" id="{55CA43F9-F252-4A5B-932D-8FDA7B9293C5}"/>
              </a:ext>
            </a:extLst>
          </p:cNvPr>
          <p:cNvSpPr>
            <a:spLocks noChangeArrowheads="1"/>
          </p:cNvSpPr>
          <p:nvPr/>
        </p:nvSpPr>
        <p:spPr bwMode="auto">
          <a:xfrm>
            <a:off x="3059113" y="4903788"/>
            <a:ext cx="1117600" cy="360362"/>
          </a:xfrm>
          <a:prstGeom prst="roundRect">
            <a:avLst>
              <a:gd name="adj" fmla="val 16667"/>
            </a:avLst>
          </a:prstGeom>
          <a:solidFill>
            <a:srgbClr val="0070C0"/>
          </a:solidFill>
          <a:ln w="9525" algn="ctr">
            <a:solidFill>
              <a:schemeClr val="tx1"/>
            </a:solidFill>
            <a:round/>
            <a:headEnd/>
            <a:tailEnd/>
          </a:ln>
        </p:spPr>
        <p:txBody>
          <a:bodyPr anchor="ctr"/>
          <a:lstStyle/>
          <a:p>
            <a:pPr algn="ctr"/>
            <a:r>
              <a:rPr lang="de-DE" altLang="de-DE" dirty="0">
                <a:solidFill>
                  <a:schemeClr val="bg1"/>
                </a:solidFill>
                <a:latin typeface="Edo SZ" panose="02000000000000000000" pitchFamily="2" charset="0"/>
              </a:rPr>
              <a:t>Member</a:t>
            </a:r>
          </a:p>
        </p:txBody>
      </p:sp>
      <p:sp>
        <p:nvSpPr>
          <p:cNvPr id="18" name="Abgerundetes Rechteck 16">
            <a:extLst>
              <a:ext uri="{FF2B5EF4-FFF2-40B4-BE49-F238E27FC236}">
                <a16:creationId xmlns:a16="http://schemas.microsoft.com/office/drawing/2014/main" id="{9F8AB11D-8BF4-4C8A-A79E-9FEDC27BF2CA}"/>
              </a:ext>
            </a:extLst>
          </p:cNvPr>
          <p:cNvSpPr>
            <a:spLocks noChangeArrowheads="1"/>
          </p:cNvSpPr>
          <p:nvPr/>
        </p:nvSpPr>
        <p:spPr bwMode="auto">
          <a:xfrm>
            <a:off x="4932363" y="4903788"/>
            <a:ext cx="1117600" cy="360362"/>
          </a:xfrm>
          <a:prstGeom prst="roundRect">
            <a:avLst>
              <a:gd name="adj" fmla="val 16667"/>
            </a:avLst>
          </a:prstGeom>
          <a:solidFill>
            <a:srgbClr val="0070C0"/>
          </a:solidFill>
          <a:ln w="9525" algn="ctr">
            <a:solidFill>
              <a:schemeClr val="tx1"/>
            </a:solidFill>
            <a:round/>
            <a:headEnd/>
            <a:tailEnd/>
          </a:ln>
        </p:spPr>
        <p:txBody>
          <a:bodyPr anchor="ctr"/>
          <a:lstStyle/>
          <a:p>
            <a:pPr algn="ctr"/>
            <a:r>
              <a:rPr lang="de-DE" altLang="de-DE" dirty="0">
                <a:solidFill>
                  <a:schemeClr val="bg1"/>
                </a:solidFill>
                <a:latin typeface="Edo SZ" panose="02000000000000000000" pitchFamily="2" charset="0"/>
              </a:rPr>
              <a:t>Member</a:t>
            </a:r>
          </a:p>
        </p:txBody>
      </p:sp>
      <p:sp>
        <p:nvSpPr>
          <p:cNvPr id="19" name="Abgerundetes Rechteck 17">
            <a:extLst>
              <a:ext uri="{FF2B5EF4-FFF2-40B4-BE49-F238E27FC236}">
                <a16:creationId xmlns:a16="http://schemas.microsoft.com/office/drawing/2014/main" id="{C19E994D-84F1-4D11-AFCD-6E53E011D74D}"/>
              </a:ext>
            </a:extLst>
          </p:cNvPr>
          <p:cNvSpPr>
            <a:spLocks noChangeArrowheads="1"/>
          </p:cNvSpPr>
          <p:nvPr/>
        </p:nvSpPr>
        <p:spPr bwMode="auto">
          <a:xfrm>
            <a:off x="6216650" y="4903788"/>
            <a:ext cx="1117600" cy="360362"/>
          </a:xfrm>
          <a:prstGeom prst="roundRect">
            <a:avLst>
              <a:gd name="adj" fmla="val 16667"/>
            </a:avLst>
          </a:prstGeom>
          <a:solidFill>
            <a:srgbClr val="0070C0"/>
          </a:solidFill>
          <a:ln w="9525" algn="ctr">
            <a:solidFill>
              <a:schemeClr val="tx1"/>
            </a:solidFill>
            <a:round/>
            <a:headEnd/>
            <a:tailEnd/>
          </a:ln>
        </p:spPr>
        <p:txBody>
          <a:bodyPr anchor="ctr"/>
          <a:lstStyle/>
          <a:p>
            <a:pPr algn="ctr"/>
            <a:r>
              <a:rPr lang="de-DE" altLang="de-DE" dirty="0">
                <a:solidFill>
                  <a:schemeClr val="bg1"/>
                </a:solidFill>
                <a:latin typeface="Edo SZ" panose="02000000000000000000" pitchFamily="2" charset="0"/>
              </a:rPr>
              <a:t>Member</a:t>
            </a:r>
          </a:p>
        </p:txBody>
      </p:sp>
      <p:sp>
        <p:nvSpPr>
          <p:cNvPr id="20" name="Abgerundetes Rechteck 18">
            <a:extLst>
              <a:ext uri="{FF2B5EF4-FFF2-40B4-BE49-F238E27FC236}">
                <a16:creationId xmlns:a16="http://schemas.microsoft.com/office/drawing/2014/main" id="{8ABD0AF6-E118-4104-92B2-3541CFD2D5C0}"/>
              </a:ext>
            </a:extLst>
          </p:cNvPr>
          <p:cNvSpPr>
            <a:spLocks noChangeArrowheads="1"/>
          </p:cNvSpPr>
          <p:nvPr/>
        </p:nvSpPr>
        <p:spPr bwMode="auto">
          <a:xfrm>
            <a:off x="7486650" y="4903788"/>
            <a:ext cx="1117600" cy="360362"/>
          </a:xfrm>
          <a:prstGeom prst="roundRect">
            <a:avLst>
              <a:gd name="adj" fmla="val 16667"/>
            </a:avLst>
          </a:prstGeom>
          <a:solidFill>
            <a:srgbClr val="0070C0"/>
          </a:solidFill>
          <a:ln w="9525" algn="ctr">
            <a:solidFill>
              <a:schemeClr val="tx1"/>
            </a:solidFill>
            <a:round/>
            <a:headEnd/>
            <a:tailEnd/>
          </a:ln>
        </p:spPr>
        <p:txBody>
          <a:bodyPr anchor="ctr"/>
          <a:lstStyle/>
          <a:p>
            <a:pPr algn="ctr"/>
            <a:r>
              <a:rPr lang="de-DE" altLang="de-DE" dirty="0">
                <a:solidFill>
                  <a:schemeClr val="bg1"/>
                </a:solidFill>
                <a:latin typeface="Edo SZ" panose="02000000000000000000" pitchFamily="2" charset="0"/>
              </a:rPr>
              <a:t>Member</a:t>
            </a:r>
          </a:p>
        </p:txBody>
      </p:sp>
      <p:cxnSp>
        <p:nvCxnSpPr>
          <p:cNvPr id="21" name="Gewinkelte Verbindung 22">
            <a:extLst>
              <a:ext uri="{FF2B5EF4-FFF2-40B4-BE49-F238E27FC236}">
                <a16:creationId xmlns:a16="http://schemas.microsoft.com/office/drawing/2014/main" id="{D9CD8CE0-18AB-48C9-A043-98BE0E4EDE00}"/>
              </a:ext>
            </a:extLst>
          </p:cNvPr>
          <p:cNvCxnSpPr>
            <a:cxnSpLocks noChangeShapeType="1"/>
            <a:stCxn id="12" idx="1"/>
            <a:endCxn id="13" idx="0"/>
          </p:cNvCxnSpPr>
          <p:nvPr/>
        </p:nvCxnSpPr>
        <p:spPr bwMode="auto">
          <a:xfrm rot="10800000" flipV="1">
            <a:off x="2320925" y="3643313"/>
            <a:ext cx="1027113" cy="541337"/>
          </a:xfrm>
          <a:prstGeom prst="bentConnector2">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winkelte Verbindung 25">
            <a:extLst>
              <a:ext uri="{FF2B5EF4-FFF2-40B4-BE49-F238E27FC236}">
                <a16:creationId xmlns:a16="http://schemas.microsoft.com/office/drawing/2014/main" id="{1894CF7C-F3F5-40E9-80DE-6938D6AEA6E7}"/>
              </a:ext>
            </a:extLst>
          </p:cNvPr>
          <p:cNvCxnSpPr>
            <a:cxnSpLocks noChangeShapeType="1"/>
            <a:stCxn id="12" idx="3"/>
            <a:endCxn id="14" idx="0"/>
          </p:cNvCxnSpPr>
          <p:nvPr/>
        </p:nvCxnSpPr>
        <p:spPr bwMode="auto">
          <a:xfrm>
            <a:off x="5867400" y="3643313"/>
            <a:ext cx="900113" cy="541337"/>
          </a:xfrm>
          <a:prstGeom prst="bentConnector2">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Gewinkelte Verbindung 28">
            <a:extLst>
              <a:ext uri="{FF2B5EF4-FFF2-40B4-BE49-F238E27FC236}">
                <a16:creationId xmlns:a16="http://schemas.microsoft.com/office/drawing/2014/main" id="{5014EF06-F759-4797-A1FC-B125684EB905}"/>
              </a:ext>
            </a:extLst>
          </p:cNvPr>
          <p:cNvCxnSpPr>
            <a:cxnSpLocks noChangeShapeType="1"/>
            <a:stCxn id="13" idx="1"/>
          </p:cNvCxnSpPr>
          <p:nvPr/>
        </p:nvCxnSpPr>
        <p:spPr bwMode="auto">
          <a:xfrm rot="10800000" flipV="1">
            <a:off x="944563" y="4364038"/>
            <a:ext cx="115887" cy="539750"/>
          </a:xfrm>
          <a:prstGeom prst="bentConnector2">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Gewinkelte Verbindung 32">
            <a:extLst>
              <a:ext uri="{FF2B5EF4-FFF2-40B4-BE49-F238E27FC236}">
                <a16:creationId xmlns:a16="http://schemas.microsoft.com/office/drawing/2014/main" id="{5F32D912-F6DE-4186-B52C-9A9E93592481}"/>
              </a:ext>
            </a:extLst>
          </p:cNvPr>
          <p:cNvCxnSpPr>
            <a:cxnSpLocks noChangeShapeType="1"/>
            <a:stCxn id="13" idx="3"/>
          </p:cNvCxnSpPr>
          <p:nvPr/>
        </p:nvCxnSpPr>
        <p:spPr bwMode="auto">
          <a:xfrm>
            <a:off x="3581400" y="4364038"/>
            <a:ext cx="112713" cy="476250"/>
          </a:xfrm>
          <a:prstGeom prst="bentConnector2">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Gewinkelte Verbindung 35">
            <a:extLst>
              <a:ext uri="{FF2B5EF4-FFF2-40B4-BE49-F238E27FC236}">
                <a16:creationId xmlns:a16="http://schemas.microsoft.com/office/drawing/2014/main" id="{FE9D2624-9DA2-411A-8FC2-CE6CECDEA1AB}"/>
              </a:ext>
            </a:extLst>
          </p:cNvPr>
          <p:cNvCxnSpPr>
            <a:cxnSpLocks noChangeShapeType="1"/>
            <a:stCxn id="14" idx="1"/>
          </p:cNvCxnSpPr>
          <p:nvPr/>
        </p:nvCxnSpPr>
        <p:spPr bwMode="auto">
          <a:xfrm rot="10800000" flipV="1">
            <a:off x="5400675" y="4364038"/>
            <a:ext cx="107950" cy="539750"/>
          </a:xfrm>
          <a:prstGeom prst="bentConnector2">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Gewinkelte Verbindung 38">
            <a:extLst>
              <a:ext uri="{FF2B5EF4-FFF2-40B4-BE49-F238E27FC236}">
                <a16:creationId xmlns:a16="http://schemas.microsoft.com/office/drawing/2014/main" id="{82A9FF0B-9A39-487B-97AA-EE93ADB36927}"/>
              </a:ext>
            </a:extLst>
          </p:cNvPr>
          <p:cNvCxnSpPr>
            <a:cxnSpLocks noChangeShapeType="1"/>
            <a:stCxn id="14" idx="3"/>
          </p:cNvCxnSpPr>
          <p:nvPr/>
        </p:nvCxnSpPr>
        <p:spPr bwMode="auto">
          <a:xfrm>
            <a:off x="8027988" y="4364038"/>
            <a:ext cx="115887" cy="536575"/>
          </a:xfrm>
          <a:prstGeom prst="bentConnector2">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Gewinkelte Verbindung 44">
            <a:extLst>
              <a:ext uri="{FF2B5EF4-FFF2-40B4-BE49-F238E27FC236}">
                <a16:creationId xmlns:a16="http://schemas.microsoft.com/office/drawing/2014/main" id="{3E266D8F-41D8-45B7-BFB8-178786652D8F}"/>
              </a:ext>
            </a:extLst>
          </p:cNvPr>
          <p:cNvCxnSpPr>
            <a:cxnSpLocks noChangeShapeType="1"/>
            <a:stCxn id="13" idx="2"/>
            <a:endCxn id="16" idx="0"/>
          </p:cNvCxnSpPr>
          <p:nvPr/>
        </p:nvCxnSpPr>
        <p:spPr bwMode="auto">
          <a:xfrm rot="16200000" flipH="1">
            <a:off x="2141537" y="4722813"/>
            <a:ext cx="360363" cy="1588"/>
          </a:xfrm>
          <a:prstGeom prst="bentConnector3">
            <a:avLst>
              <a:gd name="adj1" fmla="val 50000"/>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Gewinkelte Verbindung 47">
            <a:extLst>
              <a:ext uri="{FF2B5EF4-FFF2-40B4-BE49-F238E27FC236}">
                <a16:creationId xmlns:a16="http://schemas.microsoft.com/office/drawing/2014/main" id="{021D5E68-8015-4405-9F37-25E8B7FA57E8}"/>
              </a:ext>
            </a:extLst>
          </p:cNvPr>
          <p:cNvCxnSpPr>
            <a:cxnSpLocks noChangeShapeType="1"/>
            <a:stCxn id="14" idx="2"/>
            <a:endCxn id="19" idx="0"/>
          </p:cNvCxnSpPr>
          <p:nvPr/>
        </p:nvCxnSpPr>
        <p:spPr bwMode="auto">
          <a:xfrm rot="16200000" flipH="1">
            <a:off x="6591300" y="4719638"/>
            <a:ext cx="360363" cy="7937"/>
          </a:xfrm>
          <a:prstGeom prst="bentConnector3">
            <a:avLst>
              <a:gd name="adj1" fmla="val 50000"/>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9" name="Grafik 28">
            <a:extLst>
              <a:ext uri="{FF2B5EF4-FFF2-40B4-BE49-F238E27FC236}">
                <a16:creationId xmlns:a16="http://schemas.microsoft.com/office/drawing/2014/main" id="{6635E278-B7B7-4A40-B247-4A7C094D205F}"/>
              </a:ext>
            </a:extLst>
          </p:cNvPr>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622093" y="214915"/>
            <a:ext cx="1080000" cy="1377868"/>
          </a:xfrm>
          <a:prstGeom prst="rect">
            <a:avLst/>
          </a:prstGeom>
        </p:spPr>
      </p:pic>
    </p:spTree>
    <p:extLst>
      <p:ext uri="{BB962C8B-B14F-4D97-AF65-F5344CB8AC3E}">
        <p14:creationId xmlns:p14="http://schemas.microsoft.com/office/powerpoint/2010/main" val="388240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8D2457-7BFA-4997-A2DC-E369A0F859FF}"/>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140A80E3-8B1A-4FAF-9744-814576966195}"/>
              </a:ext>
            </a:extLst>
          </p:cNvPr>
          <p:cNvSpPr>
            <a:spLocks noGrp="1"/>
          </p:cNvSpPr>
          <p:nvPr>
            <p:ph idx="1"/>
          </p:nvPr>
        </p:nvSpPr>
        <p:spPr/>
        <p:txBody>
          <a:bodyPr/>
          <a:lstStyle/>
          <a:p>
            <a:endParaRPr lang="de-DE" dirty="0"/>
          </a:p>
        </p:txBody>
      </p:sp>
      <p:sp>
        <p:nvSpPr>
          <p:cNvPr id="5" name="Textfeld 9">
            <a:extLst>
              <a:ext uri="{FF2B5EF4-FFF2-40B4-BE49-F238E27FC236}">
                <a16:creationId xmlns:a16="http://schemas.microsoft.com/office/drawing/2014/main" id="{1D039706-D2E7-454D-AF68-D1EDFE16EDEA}"/>
              </a:ext>
            </a:extLst>
          </p:cNvPr>
          <p:cNvSpPr txBox="1">
            <a:spLocks noChangeArrowheads="1"/>
          </p:cNvSpPr>
          <p:nvPr/>
        </p:nvSpPr>
        <p:spPr bwMode="auto">
          <a:xfrm>
            <a:off x="1371545" y="5951733"/>
            <a:ext cx="78962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4000" dirty="0">
                <a:solidFill>
                  <a:schemeClr val="bg1"/>
                </a:solidFill>
                <a:latin typeface="Edo SZ" panose="02000000000000000000" pitchFamily="2" charset="0"/>
              </a:rPr>
              <a:t>- - - - - - - - - - - - - - - - - - - -</a:t>
            </a:r>
          </a:p>
        </p:txBody>
      </p:sp>
      <p:sp>
        <p:nvSpPr>
          <p:cNvPr id="6" name="Abgerundetes Rechteck 6">
            <a:extLst>
              <a:ext uri="{FF2B5EF4-FFF2-40B4-BE49-F238E27FC236}">
                <a16:creationId xmlns:a16="http://schemas.microsoft.com/office/drawing/2014/main" id="{9EB2C6DC-514B-4187-A720-B215E93E1FD3}"/>
              </a:ext>
            </a:extLst>
          </p:cNvPr>
          <p:cNvSpPr>
            <a:spLocks noChangeArrowheads="1"/>
          </p:cNvSpPr>
          <p:nvPr/>
        </p:nvSpPr>
        <p:spPr bwMode="auto">
          <a:xfrm>
            <a:off x="0" y="5805488"/>
            <a:ext cx="2808288" cy="407987"/>
          </a:xfrm>
          <a:prstGeom prst="roundRect">
            <a:avLst>
              <a:gd name="adj" fmla="val 16667"/>
            </a:avLst>
          </a:prstGeom>
          <a:solidFill>
            <a:srgbClr val="0070C0"/>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p>
            <a:pPr algn="ctr"/>
            <a:r>
              <a:rPr lang="de-DE" altLang="de-DE" dirty="0">
                <a:solidFill>
                  <a:schemeClr val="bg1"/>
                </a:solidFill>
                <a:latin typeface="Edo SZ" panose="02000000000000000000" pitchFamily="2" charset="0"/>
              </a:rPr>
              <a:t>www.cma-germany.de</a:t>
            </a:r>
          </a:p>
        </p:txBody>
      </p:sp>
      <p:sp>
        <p:nvSpPr>
          <p:cNvPr id="7" name="Textfeld 4">
            <a:extLst>
              <a:ext uri="{FF2B5EF4-FFF2-40B4-BE49-F238E27FC236}">
                <a16:creationId xmlns:a16="http://schemas.microsoft.com/office/drawing/2014/main" id="{CC4685A8-5D37-4266-96C1-17BA3744B1CE}"/>
              </a:ext>
            </a:extLst>
          </p:cNvPr>
          <p:cNvSpPr txBox="1">
            <a:spLocks noChangeArrowheads="1"/>
          </p:cNvSpPr>
          <p:nvPr/>
        </p:nvSpPr>
        <p:spPr bwMode="auto">
          <a:xfrm>
            <a:off x="300038" y="263525"/>
            <a:ext cx="204094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2800" b="1" dirty="0">
                <a:solidFill>
                  <a:srgbClr val="0070C0"/>
                </a:solidFill>
                <a:latin typeface="NeoTrash" panose="02000800000000000000" pitchFamily="2" charset="0"/>
              </a:rPr>
              <a:t>CHRISTIAN</a:t>
            </a:r>
          </a:p>
          <a:p>
            <a:r>
              <a:rPr lang="de-DE" altLang="de-DE" sz="1700" b="1" dirty="0">
                <a:solidFill>
                  <a:srgbClr val="0070C0"/>
                </a:solidFill>
                <a:latin typeface="NeoTrash" panose="02000800000000000000" pitchFamily="2" charset="0"/>
              </a:rPr>
              <a:t>MOTORCYCLISTS</a:t>
            </a:r>
          </a:p>
          <a:p>
            <a:r>
              <a:rPr lang="de-DE" altLang="de-DE" sz="2100" b="1" dirty="0">
                <a:solidFill>
                  <a:srgbClr val="0070C0"/>
                </a:solidFill>
                <a:latin typeface="NeoTrash" panose="02000800000000000000" pitchFamily="2" charset="0"/>
              </a:rPr>
              <a:t>ASSOCIATION</a:t>
            </a:r>
          </a:p>
        </p:txBody>
      </p:sp>
      <p:pic>
        <p:nvPicPr>
          <p:cNvPr id="11" name="Grafik 1">
            <a:extLst>
              <a:ext uri="{FF2B5EF4-FFF2-40B4-BE49-F238E27FC236}">
                <a16:creationId xmlns:a16="http://schemas.microsoft.com/office/drawing/2014/main" id="{B6CD305E-12B4-4C1F-8AA3-8B435D92205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139755"/>
            <a:ext cx="895350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Abgerundetes Rechteck 8">
            <a:extLst>
              <a:ext uri="{FF2B5EF4-FFF2-40B4-BE49-F238E27FC236}">
                <a16:creationId xmlns:a16="http://schemas.microsoft.com/office/drawing/2014/main" id="{18E005F5-722D-4633-B9D6-E281B1FA567E}"/>
              </a:ext>
            </a:extLst>
          </p:cNvPr>
          <p:cNvSpPr/>
          <p:nvPr/>
        </p:nvSpPr>
        <p:spPr bwMode="auto">
          <a:xfrm>
            <a:off x="3374204" y="3538733"/>
            <a:ext cx="5327650" cy="2376488"/>
          </a:xfrm>
          <a:prstGeom prst="roundRect">
            <a:avLst/>
          </a:prstGeom>
          <a:solidFill>
            <a:schemeClr val="bg1">
              <a:lumMod val="75000"/>
              <a:alpha val="93000"/>
            </a:schemeClr>
          </a:solidFill>
          <a:ln w="9525" cap="flat" cmpd="sng" algn="ctr">
            <a:solidFill>
              <a:schemeClr val="tx1"/>
            </a:solidFill>
            <a:prstDash val="solid"/>
            <a:round/>
            <a:headEnd type="none" w="med" len="med"/>
            <a:tailEnd type="none" w="med" len="med"/>
          </a:ln>
          <a:effectLst>
            <a:outerShdw blurRad="50800" dist="203200" dir="2700000" algn="tl" rotWithShape="0">
              <a:prstClr val="black">
                <a:alpha val="40000"/>
              </a:prstClr>
            </a:outerShdw>
          </a:effectLst>
        </p:spPr>
        <p:txBody>
          <a:bodyPr/>
          <a:lstStyle/>
          <a:p>
            <a:pPr>
              <a:defRPr/>
            </a:pPr>
            <a:r>
              <a:rPr lang="de-DE" sz="3600" dirty="0">
                <a:solidFill>
                  <a:srgbClr val="0070C0"/>
                </a:solidFill>
                <a:latin typeface="Edo SZ" panose="02000000000000000000" pitchFamily="2" charset="0"/>
              </a:rPr>
              <a:t>Was wir tun</a:t>
            </a:r>
            <a:br>
              <a:rPr lang="de-DE" sz="3600" dirty="0">
                <a:solidFill>
                  <a:srgbClr val="0070C0"/>
                </a:solidFill>
                <a:latin typeface="Edo" panose="02000000000000000000" pitchFamily="2" charset="0"/>
              </a:rPr>
            </a:br>
            <a:endParaRPr lang="de-DE" sz="1400" dirty="0">
              <a:solidFill>
                <a:srgbClr val="0070C0"/>
              </a:solidFill>
              <a:latin typeface="Edo" panose="02000000000000000000" pitchFamily="2" charset="0"/>
            </a:endParaRPr>
          </a:p>
          <a:p>
            <a:pPr marL="571500" indent="-571500">
              <a:buFont typeface="Arial" panose="020B0604020202020204" pitchFamily="34" charset="0"/>
              <a:buChar char="•"/>
              <a:defRPr/>
            </a:pPr>
            <a:r>
              <a:rPr lang="de-DE" sz="2000" b="1" i="1" dirty="0">
                <a:solidFill>
                  <a:schemeClr val="tx1"/>
                </a:solidFill>
                <a:latin typeface="Edo SZ" panose="02000000000000000000" pitchFamily="2" charset="0"/>
                <a:cs typeface="Arial" panose="020B0604020202020204" pitchFamily="34" charset="0"/>
              </a:rPr>
              <a:t>Persönliche Gespräche und Gebete</a:t>
            </a:r>
          </a:p>
          <a:p>
            <a:pPr marL="571500" indent="-571500">
              <a:buFont typeface="Arial" panose="020B0604020202020204" pitchFamily="34" charset="0"/>
              <a:buChar char="•"/>
              <a:defRPr/>
            </a:pPr>
            <a:r>
              <a:rPr lang="de-DE" sz="2000" b="1" i="1" dirty="0">
                <a:solidFill>
                  <a:schemeClr val="tx1"/>
                </a:solidFill>
                <a:latin typeface="Edo SZ" panose="02000000000000000000" pitchFamily="2" charset="0"/>
                <a:cs typeface="Arial" panose="020B0604020202020204" pitchFamily="34" charset="0"/>
              </a:rPr>
              <a:t>Betreuung von Bikern</a:t>
            </a:r>
          </a:p>
          <a:p>
            <a:pPr marL="571500" indent="-571500">
              <a:buFont typeface="Arial" panose="020B0604020202020204" pitchFamily="34" charset="0"/>
              <a:buChar char="•"/>
              <a:defRPr/>
            </a:pPr>
            <a:r>
              <a:rPr lang="de-DE" sz="2000" b="1" i="1" dirty="0">
                <a:solidFill>
                  <a:schemeClr val="tx1"/>
                </a:solidFill>
                <a:latin typeface="Edo SZ" panose="02000000000000000000" pitchFamily="2" charset="0"/>
                <a:cs typeface="Arial" panose="020B0604020202020204" pitchFamily="34" charset="0"/>
              </a:rPr>
              <a:t>Seelsorge und Trauerbewältigung</a:t>
            </a:r>
          </a:p>
          <a:p>
            <a:pPr marL="571500" indent="-571500">
              <a:buFont typeface="Arial" panose="020B0604020202020204" pitchFamily="34" charset="0"/>
              <a:buChar char="•"/>
              <a:defRPr/>
            </a:pPr>
            <a:r>
              <a:rPr lang="de-DE" sz="2000" b="1" i="1" dirty="0">
                <a:solidFill>
                  <a:schemeClr val="tx1"/>
                </a:solidFill>
                <a:latin typeface="Edo SZ" panose="02000000000000000000" pitchFamily="2" charset="0"/>
                <a:cs typeface="Arial" panose="020B0604020202020204" pitchFamily="34" charset="0"/>
              </a:rPr>
              <a:t>Biker-Gottesdienste (</a:t>
            </a:r>
            <a:r>
              <a:rPr lang="de-DE" sz="2000" b="1" i="1" dirty="0" err="1">
                <a:solidFill>
                  <a:schemeClr val="tx1"/>
                </a:solidFill>
                <a:latin typeface="Edo SZ" panose="02000000000000000000" pitchFamily="2" charset="0"/>
                <a:cs typeface="Arial" panose="020B0604020202020204" pitchFamily="34" charset="0"/>
              </a:rPr>
              <a:t>MoGo</a:t>
            </a:r>
            <a:r>
              <a:rPr lang="de-DE" sz="2000" b="1" i="1" dirty="0">
                <a:solidFill>
                  <a:schemeClr val="tx1"/>
                </a:solidFill>
                <a:latin typeface="Edo SZ" panose="02000000000000000000" pitchFamily="2" charset="0"/>
                <a:cs typeface="Arial" panose="020B0604020202020204" pitchFamily="34" charset="0"/>
              </a:rPr>
              <a:t>)</a:t>
            </a:r>
          </a:p>
        </p:txBody>
      </p:sp>
      <p:pic>
        <p:nvPicPr>
          <p:cNvPr id="10" name="Grafik 9">
            <a:extLst>
              <a:ext uri="{FF2B5EF4-FFF2-40B4-BE49-F238E27FC236}">
                <a16:creationId xmlns:a16="http://schemas.microsoft.com/office/drawing/2014/main" id="{1490103E-0C98-44FB-8EC9-937B6FA2B054}"/>
              </a:ext>
            </a:extLst>
          </p:cNvPr>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622093" y="214915"/>
            <a:ext cx="1080000" cy="1377868"/>
          </a:xfrm>
          <a:prstGeom prst="rect">
            <a:avLst/>
          </a:prstGeom>
        </p:spPr>
      </p:pic>
      <p:sp>
        <p:nvSpPr>
          <p:cNvPr id="13" name="Abgerundetes Rechteck 8">
            <a:extLst>
              <a:ext uri="{FF2B5EF4-FFF2-40B4-BE49-F238E27FC236}">
                <a16:creationId xmlns:a16="http://schemas.microsoft.com/office/drawing/2014/main" id="{AB852F36-16D7-311A-8EB8-50F77F2DF622}"/>
              </a:ext>
            </a:extLst>
          </p:cNvPr>
          <p:cNvSpPr/>
          <p:nvPr/>
        </p:nvSpPr>
        <p:spPr bwMode="auto">
          <a:xfrm>
            <a:off x="3374204" y="3429000"/>
            <a:ext cx="5327650" cy="2619480"/>
          </a:xfrm>
          <a:prstGeom prst="roundRect">
            <a:avLst/>
          </a:prstGeom>
          <a:solidFill>
            <a:schemeClr val="bg1">
              <a:lumMod val="75000"/>
              <a:alpha val="93000"/>
            </a:schemeClr>
          </a:solidFill>
          <a:ln w="9525" cap="flat" cmpd="sng" algn="ctr">
            <a:solidFill>
              <a:schemeClr val="tx1"/>
            </a:solidFill>
            <a:prstDash val="solid"/>
            <a:round/>
            <a:headEnd type="none" w="med" len="med"/>
            <a:tailEnd type="none" w="med" len="med"/>
          </a:ln>
          <a:effectLst>
            <a:outerShdw blurRad="50800" dist="203200" dir="2700000" algn="tl" rotWithShape="0">
              <a:prstClr val="black">
                <a:alpha val="40000"/>
              </a:prstClr>
            </a:outerShdw>
          </a:effectLst>
        </p:spPr>
        <p:txBody>
          <a:bodyPr/>
          <a:lstStyle/>
          <a:p>
            <a:pPr>
              <a:defRPr/>
            </a:pPr>
            <a:r>
              <a:rPr lang="de-DE" sz="3600" dirty="0">
                <a:solidFill>
                  <a:srgbClr val="0070C0"/>
                </a:solidFill>
                <a:latin typeface="Edo SZ" panose="02000000000000000000" pitchFamily="2" charset="0"/>
              </a:rPr>
              <a:t>Was wir tun</a:t>
            </a:r>
            <a:br>
              <a:rPr lang="de-DE" sz="3600" dirty="0">
                <a:solidFill>
                  <a:srgbClr val="0070C0"/>
                </a:solidFill>
                <a:latin typeface="Edo" panose="02000000000000000000" pitchFamily="2" charset="0"/>
              </a:rPr>
            </a:br>
            <a:endParaRPr lang="de-DE" sz="1400" dirty="0">
              <a:solidFill>
                <a:srgbClr val="0070C0"/>
              </a:solidFill>
              <a:latin typeface="Edo" panose="02000000000000000000" pitchFamily="2" charset="0"/>
            </a:endParaRPr>
          </a:p>
          <a:p>
            <a:pPr marL="571500" indent="-571500">
              <a:buFont typeface="Arial" panose="020B0604020202020204" pitchFamily="34" charset="0"/>
              <a:buChar char="•"/>
              <a:defRPr/>
            </a:pPr>
            <a:r>
              <a:rPr lang="de-DE" b="1" dirty="0" err="1">
                <a:solidFill>
                  <a:schemeClr val="tx1"/>
                </a:solidFill>
                <a:latin typeface="Edo SZ" panose="02000000000000000000" pitchFamily="2" charset="0"/>
                <a:cs typeface="Arial" panose="020B0604020202020204" pitchFamily="34" charset="0"/>
              </a:rPr>
              <a:t>GefÄngnisseelsorge</a:t>
            </a:r>
            <a:endParaRPr lang="de-DE" b="1" dirty="0">
              <a:solidFill>
                <a:schemeClr val="tx1"/>
              </a:solidFill>
              <a:latin typeface="Edo SZ" panose="02000000000000000000" pitchFamily="2" charset="0"/>
              <a:cs typeface="Arial" panose="020B0604020202020204" pitchFamily="34" charset="0"/>
            </a:endParaRPr>
          </a:p>
          <a:p>
            <a:pPr marL="571500" indent="-571500">
              <a:buFont typeface="Arial" panose="020B0604020202020204" pitchFamily="34" charset="0"/>
              <a:buChar char="•"/>
              <a:defRPr/>
            </a:pPr>
            <a:r>
              <a:rPr lang="de-DE" b="1" dirty="0">
                <a:solidFill>
                  <a:schemeClr val="tx1"/>
                </a:solidFill>
                <a:latin typeface="Edo SZ" panose="02000000000000000000" pitchFamily="2" charset="0"/>
                <a:cs typeface="Arial" panose="020B0604020202020204" pitchFamily="34" charset="0"/>
              </a:rPr>
              <a:t>Besuche von Motorradclubs (MCs)</a:t>
            </a:r>
          </a:p>
          <a:p>
            <a:pPr marL="571500" indent="-571500">
              <a:buFont typeface="Arial" panose="020B0604020202020204" pitchFamily="34" charset="0"/>
              <a:buChar char="•"/>
              <a:defRPr/>
            </a:pPr>
            <a:r>
              <a:rPr lang="de-DE" b="1" dirty="0">
                <a:solidFill>
                  <a:schemeClr val="tx1"/>
                </a:solidFill>
                <a:latin typeface="Edo SZ" panose="02000000000000000000" pitchFamily="2" charset="0"/>
                <a:cs typeface="Arial" panose="020B0604020202020204" pitchFamily="34" charset="0"/>
              </a:rPr>
              <a:t>Teilnahme an Biker-Events, Messen</a:t>
            </a:r>
          </a:p>
          <a:p>
            <a:pPr marL="571500" indent="-571500">
              <a:buFont typeface="Arial" panose="020B0604020202020204" pitchFamily="34" charset="0"/>
              <a:buChar char="•"/>
              <a:defRPr/>
            </a:pPr>
            <a:r>
              <a:rPr lang="de-DE" b="1" dirty="0">
                <a:solidFill>
                  <a:schemeClr val="tx1"/>
                </a:solidFill>
                <a:latin typeface="Edo SZ" panose="02000000000000000000" pitchFamily="2" charset="0"/>
                <a:cs typeface="Arial" panose="020B0604020202020204" pitchFamily="34" charset="0"/>
              </a:rPr>
              <a:t>Touren fahren (CMA-Tours)</a:t>
            </a:r>
          </a:p>
          <a:p>
            <a:pPr marL="571500" indent="-571500">
              <a:buFont typeface="Arial" panose="020B0604020202020204" pitchFamily="34" charset="0"/>
              <a:buChar char="•"/>
              <a:defRPr/>
            </a:pPr>
            <a:r>
              <a:rPr lang="de-DE" b="1" dirty="0">
                <a:solidFill>
                  <a:schemeClr val="tx1"/>
                </a:solidFill>
                <a:latin typeface="Edo SZ" panose="02000000000000000000" pitchFamily="2" charset="0"/>
                <a:cs typeface="Arial" panose="020B0604020202020204" pitchFamily="34" charset="0"/>
              </a:rPr>
              <a:t>Trauungen und Beerdigungen</a:t>
            </a:r>
          </a:p>
        </p:txBody>
      </p:sp>
    </p:spTree>
    <p:extLst>
      <p:ext uri="{BB962C8B-B14F-4D97-AF65-F5344CB8AC3E}">
        <p14:creationId xmlns:p14="http://schemas.microsoft.com/office/powerpoint/2010/main" val="3883682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fade">
                                      <p:cBhvr>
                                        <p:cTn id="18" dur="500"/>
                                        <p:tgtEl>
                                          <p:spTgt spid="12">
                                            <p:txEl>
                                              <p:pRg st="0" end="0"/>
                                            </p:txEl>
                                          </p:spTgt>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fade">
                                      <p:cBhvr>
                                        <p:cTn id="22" dur="500"/>
                                        <p:tgtEl>
                                          <p:spTgt spid="12">
                                            <p:txEl>
                                              <p:pRg st="1" end="1"/>
                                            </p:txEl>
                                          </p:spTgt>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12">
                                            <p:txEl>
                                              <p:pRg st="2" end="2"/>
                                            </p:txEl>
                                          </p:spTgt>
                                        </p:tgtEl>
                                        <p:attrNameLst>
                                          <p:attrName>style.visibility</p:attrName>
                                        </p:attrNameLst>
                                      </p:cBhvr>
                                      <p:to>
                                        <p:strVal val="visible"/>
                                      </p:to>
                                    </p:set>
                                    <p:animEffect transition="in" filter="fade">
                                      <p:cBhvr>
                                        <p:cTn id="26" dur="500"/>
                                        <p:tgtEl>
                                          <p:spTgt spid="12">
                                            <p:txEl>
                                              <p:pRg st="2" end="2"/>
                                            </p:txEl>
                                          </p:spTgt>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12">
                                            <p:txEl>
                                              <p:pRg st="3" end="3"/>
                                            </p:txEl>
                                          </p:spTgt>
                                        </p:tgtEl>
                                        <p:attrNameLst>
                                          <p:attrName>style.visibility</p:attrName>
                                        </p:attrNameLst>
                                      </p:cBhvr>
                                      <p:to>
                                        <p:strVal val="visible"/>
                                      </p:to>
                                    </p:set>
                                    <p:animEffect transition="in" filter="fade">
                                      <p:cBhvr>
                                        <p:cTn id="30" dur="500"/>
                                        <p:tgtEl>
                                          <p:spTgt spid="12">
                                            <p:txEl>
                                              <p:pRg st="3" end="3"/>
                                            </p:txEl>
                                          </p:spTgt>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12">
                                            <p:txEl>
                                              <p:pRg st="4" end="4"/>
                                            </p:txEl>
                                          </p:spTgt>
                                        </p:tgtEl>
                                        <p:attrNameLst>
                                          <p:attrName>style.visibility</p:attrName>
                                        </p:attrNameLst>
                                      </p:cBhvr>
                                      <p:to>
                                        <p:strVal val="visible"/>
                                      </p:to>
                                    </p:set>
                                    <p:animEffect transition="in" filter="fade">
                                      <p:cBhvr>
                                        <p:cTn id="34" dur="500"/>
                                        <p:tgtEl>
                                          <p:spTgt spid="12">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Effect transition="in" filter="fade">
                                      <p:cBhvr>
                                        <p:cTn id="43" dur="500"/>
                                        <p:tgtEl>
                                          <p:spTgt spid="13">
                                            <p:txEl>
                                              <p:pRg st="0" end="0"/>
                                            </p:txEl>
                                          </p:spTgt>
                                        </p:tgtEl>
                                      </p:cBhvr>
                                    </p:animEffect>
                                  </p:childTnLst>
                                </p:cTn>
                              </p:par>
                            </p:childTnLst>
                          </p:cTn>
                        </p:par>
                        <p:par>
                          <p:cTn id="44" fill="hold">
                            <p:stCondLst>
                              <p:cond delay="1000"/>
                            </p:stCondLst>
                            <p:childTnLst>
                              <p:par>
                                <p:cTn id="45" presetID="10" presetClass="entr" presetSubtype="0" fill="hold" nodeType="afterEffect">
                                  <p:stCondLst>
                                    <p:cond delay="0"/>
                                  </p:stCondLst>
                                  <p:childTnLst>
                                    <p:set>
                                      <p:cBhvr>
                                        <p:cTn id="46" dur="1" fill="hold">
                                          <p:stCondLst>
                                            <p:cond delay="0"/>
                                          </p:stCondLst>
                                        </p:cTn>
                                        <p:tgtEl>
                                          <p:spTgt spid="13">
                                            <p:txEl>
                                              <p:pRg st="1" end="1"/>
                                            </p:txEl>
                                          </p:spTgt>
                                        </p:tgtEl>
                                        <p:attrNameLst>
                                          <p:attrName>style.visibility</p:attrName>
                                        </p:attrNameLst>
                                      </p:cBhvr>
                                      <p:to>
                                        <p:strVal val="visible"/>
                                      </p:to>
                                    </p:set>
                                    <p:animEffect transition="in" filter="fade">
                                      <p:cBhvr>
                                        <p:cTn id="47" dur="500"/>
                                        <p:tgtEl>
                                          <p:spTgt spid="13">
                                            <p:txEl>
                                              <p:pRg st="1" end="1"/>
                                            </p:txEl>
                                          </p:spTgt>
                                        </p:tgtEl>
                                      </p:cBhvr>
                                    </p:animEffect>
                                  </p:childTnLst>
                                </p:cTn>
                              </p:par>
                            </p:childTnLst>
                          </p:cTn>
                        </p:par>
                        <p:par>
                          <p:cTn id="48" fill="hold">
                            <p:stCondLst>
                              <p:cond delay="1500"/>
                            </p:stCondLst>
                            <p:childTnLst>
                              <p:par>
                                <p:cTn id="49" presetID="10" presetClass="entr" presetSubtype="0" fill="hold" nodeType="afterEffect">
                                  <p:stCondLst>
                                    <p:cond delay="0"/>
                                  </p:stCondLst>
                                  <p:childTnLst>
                                    <p:set>
                                      <p:cBhvr>
                                        <p:cTn id="50" dur="1" fill="hold">
                                          <p:stCondLst>
                                            <p:cond delay="0"/>
                                          </p:stCondLst>
                                        </p:cTn>
                                        <p:tgtEl>
                                          <p:spTgt spid="13">
                                            <p:txEl>
                                              <p:pRg st="2" end="2"/>
                                            </p:txEl>
                                          </p:spTgt>
                                        </p:tgtEl>
                                        <p:attrNameLst>
                                          <p:attrName>style.visibility</p:attrName>
                                        </p:attrNameLst>
                                      </p:cBhvr>
                                      <p:to>
                                        <p:strVal val="visible"/>
                                      </p:to>
                                    </p:set>
                                    <p:animEffect transition="in" filter="fade">
                                      <p:cBhvr>
                                        <p:cTn id="51" dur="500"/>
                                        <p:tgtEl>
                                          <p:spTgt spid="13">
                                            <p:txEl>
                                              <p:pRg st="2" end="2"/>
                                            </p:txEl>
                                          </p:spTgt>
                                        </p:tgtEl>
                                      </p:cBhvr>
                                    </p:animEffect>
                                  </p:childTnLst>
                                </p:cTn>
                              </p:par>
                            </p:childTnLst>
                          </p:cTn>
                        </p:par>
                        <p:par>
                          <p:cTn id="52" fill="hold">
                            <p:stCondLst>
                              <p:cond delay="2000"/>
                            </p:stCondLst>
                            <p:childTnLst>
                              <p:par>
                                <p:cTn id="53" presetID="10" presetClass="entr" presetSubtype="0" fill="hold" nodeType="afterEffect">
                                  <p:stCondLst>
                                    <p:cond delay="0"/>
                                  </p:stCondLst>
                                  <p:childTnLst>
                                    <p:set>
                                      <p:cBhvr>
                                        <p:cTn id="54" dur="1" fill="hold">
                                          <p:stCondLst>
                                            <p:cond delay="0"/>
                                          </p:stCondLst>
                                        </p:cTn>
                                        <p:tgtEl>
                                          <p:spTgt spid="13">
                                            <p:txEl>
                                              <p:pRg st="3" end="3"/>
                                            </p:txEl>
                                          </p:spTgt>
                                        </p:tgtEl>
                                        <p:attrNameLst>
                                          <p:attrName>style.visibility</p:attrName>
                                        </p:attrNameLst>
                                      </p:cBhvr>
                                      <p:to>
                                        <p:strVal val="visible"/>
                                      </p:to>
                                    </p:set>
                                    <p:animEffect transition="in" filter="fade">
                                      <p:cBhvr>
                                        <p:cTn id="55" dur="500"/>
                                        <p:tgtEl>
                                          <p:spTgt spid="13">
                                            <p:txEl>
                                              <p:pRg st="3" end="3"/>
                                            </p:txEl>
                                          </p:spTgt>
                                        </p:tgtEl>
                                      </p:cBhvr>
                                    </p:animEffect>
                                  </p:childTnLst>
                                </p:cTn>
                              </p:par>
                            </p:childTnLst>
                          </p:cTn>
                        </p:par>
                        <p:par>
                          <p:cTn id="56" fill="hold">
                            <p:stCondLst>
                              <p:cond delay="2500"/>
                            </p:stCondLst>
                            <p:childTnLst>
                              <p:par>
                                <p:cTn id="57" presetID="10" presetClass="entr" presetSubtype="0" fill="hold" nodeType="afterEffect">
                                  <p:stCondLst>
                                    <p:cond delay="0"/>
                                  </p:stCondLst>
                                  <p:childTnLst>
                                    <p:set>
                                      <p:cBhvr>
                                        <p:cTn id="58" dur="1" fill="hold">
                                          <p:stCondLst>
                                            <p:cond delay="0"/>
                                          </p:stCondLst>
                                        </p:cTn>
                                        <p:tgtEl>
                                          <p:spTgt spid="13">
                                            <p:txEl>
                                              <p:pRg st="4" end="4"/>
                                            </p:txEl>
                                          </p:spTgt>
                                        </p:tgtEl>
                                        <p:attrNameLst>
                                          <p:attrName>style.visibility</p:attrName>
                                        </p:attrNameLst>
                                      </p:cBhvr>
                                      <p:to>
                                        <p:strVal val="visible"/>
                                      </p:to>
                                    </p:set>
                                    <p:animEffect transition="in" filter="fade">
                                      <p:cBhvr>
                                        <p:cTn id="59" dur="500"/>
                                        <p:tgtEl>
                                          <p:spTgt spid="13">
                                            <p:txEl>
                                              <p:pRg st="4" end="4"/>
                                            </p:txEl>
                                          </p:spTgt>
                                        </p:tgtEl>
                                      </p:cBhvr>
                                    </p:animEffect>
                                  </p:childTnLst>
                                </p:cTn>
                              </p:par>
                            </p:childTnLst>
                          </p:cTn>
                        </p:par>
                        <p:par>
                          <p:cTn id="60" fill="hold">
                            <p:stCondLst>
                              <p:cond delay="3000"/>
                            </p:stCondLst>
                            <p:childTnLst>
                              <p:par>
                                <p:cTn id="61" presetID="10" presetClass="entr" presetSubtype="0" fill="hold" nodeType="afterEffect">
                                  <p:stCondLst>
                                    <p:cond delay="0"/>
                                  </p:stCondLst>
                                  <p:childTnLst>
                                    <p:set>
                                      <p:cBhvr>
                                        <p:cTn id="62" dur="1" fill="hold">
                                          <p:stCondLst>
                                            <p:cond delay="0"/>
                                          </p:stCondLst>
                                        </p:cTn>
                                        <p:tgtEl>
                                          <p:spTgt spid="13">
                                            <p:txEl>
                                              <p:pRg st="5" end="5"/>
                                            </p:txEl>
                                          </p:spTgt>
                                        </p:tgtEl>
                                        <p:attrNameLst>
                                          <p:attrName>style.visibility</p:attrName>
                                        </p:attrNameLst>
                                      </p:cBhvr>
                                      <p:to>
                                        <p:strVal val="visible"/>
                                      </p:to>
                                    </p:set>
                                    <p:animEffect transition="in" filter="fade">
                                      <p:cBhvr>
                                        <p:cTn id="63"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8D2457-7BFA-4997-A2DC-E369A0F859FF}"/>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140A80E3-8B1A-4FAF-9744-814576966195}"/>
              </a:ext>
            </a:extLst>
          </p:cNvPr>
          <p:cNvSpPr>
            <a:spLocks noGrp="1"/>
          </p:cNvSpPr>
          <p:nvPr>
            <p:ph idx="1"/>
          </p:nvPr>
        </p:nvSpPr>
        <p:spPr/>
        <p:txBody>
          <a:bodyPr/>
          <a:lstStyle/>
          <a:p>
            <a:endParaRPr lang="de-DE"/>
          </a:p>
        </p:txBody>
      </p:sp>
      <p:sp>
        <p:nvSpPr>
          <p:cNvPr id="5" name="Textfeld 9">
            <a:extLst>
              <a:ext uri="{FF2B5EF4-FFF2-40B4-BE49-F238E27FC236}">
                <a16:creationId xmlns:a16="http://schemas.microsoft.com/office/drawing/2014/main" id="{1D039706-D2E7-454D-AF68-D1EDFE16EDEA}"/>
              </a:ext>
            </a:extLst>
          </p:cNvPr>
          <p:cNvSpPr txBox="1">
            <a:spLocks noChangeArrowheads="1"/>
          </p:cNvSpPr>
          <p:nvPr/>
        </p:nvSpPr>
        <p:spPr bwMode="auto">
          <a:xfrm>
            <a:off x="1371545" y="5951733"/>
            <a:ext cx="78962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4000" dirty="0">
                <a:solidFill>
                  <a:schemeClr val="bg1"/>
                </a:solidFill>
                <a:latin typeface="Edo SZ" panose="02000000000000000000" pitchFamily="2" charset="0"/>
              </a:rPr>
              <a:t>- - - - - - - - - - - - - - - - - - - -</a:t>
            </a:r>
          </a:p>
        </p:txBody>
      </p:sp>
      <p:sp>
        <p:nvSpPr>
          <p:cNvPr id="6" name="Abgerundetes Rechteck 6">
            <a:extLst>
              <a:ext uri="{FF2B5EF4-FFF2-40B4-BE49-F238E27FC236}">
                <a16:creationId xmlns:a16="http://schemas.microsoft.com/office/drawing/2014/main" id="{9EB2C6DC-514B-4187-A720-B215E93E1FD3}"/>
              </a:ext>
            </a:extLst>
          </p:cNvPr>
          <p:cNvSpPr>
            <a:spLocks noChangeArrowheads="1"/>
          </p:cNvSpPr>
          <p:nvPr/>
        </p:nvSpPr>
        <p:spPr bwMode="auto">
          <a:xfrm>
            <a:off x="0" y="5805488"/>
            <a:ext cx="2808288" cy="407987"/>
          </a:xfrm>
          <a:prstGeom prst="roundRect">
            <a:avLst>
              <a:gd name="adj" fmla="val 16667"/>
            </a:avLst>
          </a:prstGeom>
          <a:solidFill>
            <a:srgbClr val="0070C0"/>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p>
            <a:pPr algn="ctr"/>
            <a:r>
              <a:rPr lang="de-DE" altLang="de-DE" dirty="0">
                <a:solidFill>
                  <a:schemeClr val="bg1"/>
                </a:solidFill>
                <a:latin typeface="Edo SZ" panose="02000000000000000000" pitchFamily="2" charset="0"/>
              </a:rPr>
              <a:t>www.cma-germany.de</a:t>
            </a:r>
          </a:p>
        </p:txBody>
      </p:sp>
      <p:sp>
        <p:nvSpPr>
          <p:cNvPr id="7" name="Textfeld 4">
            <a:extLst>
              <a:ext uri="{FF2B5EF4-FFF2-40B4-BE49-F238E27FC236}">
                <a16:creationId xmlns:a16="http://schemas.microsoft.com/office/drawing/2014/main" id="{CC4685A8-5D37-4266-96C1-17BA3744B1CE}"/>
              </a:ext>
            </a:extLst>
          </p:cNvPr>
          <p:cNvSpPr txBox="1">
            <a:spLocks noChangeArrowheads="1"/>
          </p:cNvSpPr>
          <p:nvPr/>
        </p:nvSpPr>
        <p:spPr bwMode="auto">
          <a:xfrm>
            <a:off x="300038" y="263525"/>
            <a:ext cx="204094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2800" b="1" dirty="0">
                <a:solidFill>
                  <a:srgbClr val="0070C0"/>
                </a:solidFill>
                <a:latin typeface="NeoTrash" panose="02000800000000000000" pitchFamily="2" charset="0"/>
              </a:rPr>
              <a:t>CHRISTIAN</a:t>
            </a:r>
          </a:p>
          <a:p>
            <a:r>
              <a:rPr lang="de-DE" altLang="de-DE" sz="1700" b="1" dirty="0">
                <a:solidFill>
                  <a:srgbClr val="0070C0"/>
                </a:solidFill>
                <a:latin typeface="NeoTrash" panose="02000800000000000000" pitchFamily="2" charset="0"/>
              </a:rPr>
              <a:t>MOTORCYCLISTS</a:t>
            </a:r>
          </a:p>
          <a:p>
            <a:r>
              <a:rPr lang="de-DE" altLang="de-DE" sz="2100" b="1" dirty="0">
                <a:solidFill>
                  <a:srgbClr val="0070C0"/>
                </a:solidFill>
                <a:latin typeface="NeoTrash" panose="02000800000000000000" pitchFamily="2" charset="0"/>
              </a:rPr>
              <a:t>ASSOCIATION</a:t>
            </a:r>
          </a:p>
        </p:txBody>
      </p:sp>
      <p:pic>
        <p:nvPicPr>
          <p:cNvPr id="8" name="Grafik 10">
            <a:extLst>
              <a:ext uri="{FF2B5EF4-FFF2-40B4-BE49-F238E27FC236}">
                <a16:creationId xmlns:a16="http://schemas.microsoft.com/office/drawing/2014/main" id="{9189C041-1578-48F0-BC04-3C74F593824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800000"/>
            <a:ext cx="895350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bgerundetes Rechteck 8">
            <a:extLst>
              <a:ext uri="{FF2B5EF4-FFF2-40B4-BE49-F238E27FC236}">
                <a16:creationId xmlns:a16="http://schemas.microsoft.com/office/drawing/2014/main" id="{DD5BBC80-7EAE-4FC0-8938-7BCAFE1FF0B7}"/>
              </a:ext>
            </a:extLst>
          </p:cNvPr>
          <p:cNvSpPr/>
          <p:nvPr/>
        </p:nvSpPr>
        <p:spPr bwMode="auto">
          <a:xfrm>
            <a:off x="3312000" y="3780000"/>
            <a:ext cx="5327650" cy="2376488"/>
          </a:xfrm>
          <a:prstGeom prst="roundRect">
            <a:avLst/>
          </a:prstGeom>
          <a:solidFill>
            <a:schemeClr val="bg1">
              <a:lumMod val="75000"/>
              <a:alpha val="93000"/>
            </a:schemeClr>
          </a:solidFill>
          <a:ln w="9525" cap="flat" cmpd="sng" algn="ctr">
            <a:solidFill>
              <a:schemeClr val="tx1"/>
            </a:solidFill>
            <a:prstDash val="solid"/>
            <a:round/>
            <a:headEnd type="none" w="med" len="med"/>
            <a:tailEnd type="none" w="med" len="med"/>
          </a:ln>
          <a:effectLst>
            <a:outerShdw blurRad="50800" dist="203200" dir="2700000" algn="tl" rotWithShape="0">
              <a:prstClr val="black">
                <a:alpha val="40000"/>
              </a:prstClr>
            </a:outerShdw>
          </a:effectLst>
        </p:spPr>
        <p:txBody>
          <a:bodyPr/>
          <a:lstStyle/>
          <a:p>
            <a:pPr>
              <a:defRPr/>
            </a:pPr>
            <a:r>
              <a:rPr lang="de-DE" sz="3600" dirty="0">
                <a:solidFill>
                  <a:srgbClr val="0070C0"/>
                </a:solidFill>
                <a:latin typeface="Edo SZ" panose="02000000000000000000" pitchFamily="2" charset="0"/>
              </a:rPr>
              <a:t>Was wir tun</a:t>
            </a:r>
            <a:br>
              <a:rPr lang="de-DE" sz="3600" dirty="0">
                <a:solidFill>
                  <a:srgbClr val="0070C0"/>
                </a:solidFill>
                <a:latin typeface="Edo" panose="02000000000000000000" pitchFamily="2" charset="0"/>
              </a:rPr>
            </a:br>
            <a:endParaRPr lang="de-DE" sz="1400" dirty="0">
              <a:solidFill>
                <a:srgbClr val="0070C0"/>
              </a:solidFill>
              <a:latin typeface="Edo" panose="02000000000000000000" pitchFamily="2" charset="0"/>
            </a:endParaRPr>
          </a:p>
          <a:p>
            <a:pPr marL="571500" indent="-571500">
              <a:buFont typeface="Arial" panose="020B0604020202020204" pitchFamily="34" charset="0"/>
              <a:buChar char="•"/>
              <a:defRPr/>
            </a:pPr>
            <a:r>
              <a:rPr lang="de-DE" dirty="0">
                <a:solidFill>
                  <a:schemeClr val="tx1"/>
                </a:solidFill>
                <a:latin typeface="Edo SZ" panose="02000000000000000000" pitchFamily="2" charset="0"/>
                <a:cs typeface="Arial" panose="020B0604020202020204" pitchFamily="34" charset="0"/>
              </a:rPr>
              <a:t>Persönliche Gespräche und Gebete</a:t>
            </a:r>
          </a:p>
          <a:p>
            <a:pPr marL="571500" indent="-571500">
              <a:buFont typeface="Arial" panose="020B0604020202020204" pitchFamily="34" charset="0"/>
              <a:buChar char="•"/>
              <a:defRPr/>
            </a:pPr>
            <a:r>
              <a:rPr lang="de-DE" dirty="0">
                <a:solidFill>
                  <a:schemeClr val="tx1"/>
                </a:solidFill>
                <a:latin typeface="Edo SZ" panose="02000000000000000000" pitchFamily="2" charset="0"/>
                <a:cs typeface="Arial" panose="020B0604020202020204" pitchFamily="34" charset="0"/>
              </a:rPr>
              <a:t>Betreuung von Bikern</a:t>
            </a:r>
          </a:p>
          <a:p>
            <a:pPr marL="571500" indent="-571500">
              <a:buFont typeface="Arial" panose="020B0604020202020204" pitchFamily="34" charset="0"/>
              <a:buChar char="•"/>
              <a:defRPr/>
            </a:pPr>
            <a:r>
              <a:rPr lang="de-DE" dirty="0">
                <a:solidFill>
                  <a:schemeClr val="tx1"/>
                </a:solidFill>
                <a:latin typeface="Edo SZ" panose="02000000000000000000" pitchFamily="2" charset="0"/>
                <a:cs typeface="Arial" panose="020B0604020202020204" pitchFamily="34" charset="0"/>
              </a:rPr>
              <a:t>Seelsorge und Trauerbewältigung</a:t>
            </a:r>
          </a:p>
          <a:p>
            <a:pPr marL="571500" indent="-571500">
              <a:buFont typeface="Arial" panose="020B0604020202020204" pitchFamily="34" charset="0"/>
              <a:buChar char="•"/>
              <a:defRPr/>
            </a:pPr>
            <a:r>
              <a:rPr lang="de-DE" dirty="0">
                <a:solidFill>
                  <a:schemeClr val="tx1"/>
                </a:solidFill>
                <a:latin typeface="Edo SZ" panose="02000000000000000000" pitchFamily="2" charset="0"/>
                <a:cs typeface="Arial" panose="020B0604020202020204" pitchFamily="34" charset="0"/>
              </a:rPr>
              <a:t>Biker-Gottesdienste (</a:t>
            </a:r>
            <a:r>
              <a:rPr lang="de-DE" dirty="0" err="1">
                <a:solidFill>
                  <a:schemeClr val="tx1"/>
                </a:solidFill>
                <a:latin typeface="Edo SZ" panose="02000000000000000000" pitchFamily="2" charset="0"/>
                <a:cs typeface="Arial" panose="020B0604020202020204" pitchFamily="34" charset="0"/>
              </a:rPr>
              <a:t>MoGo</a:t>
            </a:r>
            <a:r>
              <a:rPr lang="de-DE" dirty="0">
                <a:solidFill>
                  <a:schemeClr val="tx1"/>
                </a:solidFill>
                <a:latin typeface="Edo SZ" panose="02000000000000000000" pitchFamily="2" charset="0"/>
                <a:cs typeface="Arial" panose="020B0604020202020204" pitchFamily="34" charset="0"/>
              </a:rPr>
              <a:t>)</a:t>
            </a:r>
          </a:p>
        </p:txBody>
      </p:sp>
      <p:sp>
        <p:nvSpPr>
          <p:cNvPr id="10" name="Abgerundetes Rechteck 8">
            <a:extLst>
              <a:ext uri="{FF2B5EF4-FFF2-40B4-BE49-F238E27FC236}">
                <a16:creationId xmlns:a16="http://schemas.microsoft.com/office/drawing/2014/main" id="{67E2C14D-EA29-4376-8064-112F34845EEE}"/>
              </a:ext>
            </a:extLst>
          </p:cNvPr>
          <p:cNvSpPr/>
          <p:nvPr/>
        </p:nvSpPr>
        <p:spPr bwMode="auto">
          <a:xfrm>
            <a:off x="3249850" y="3537008"/>
            <a:ext cx="5327650" cy="2619480"/>
          </a:xfrm>
          <a:prstGeom prst="roundRect">
            <a:avLst/>
          </a:prstGeom>
          <a:solidFill>
            <a:schemeClr val="bg1">
              <a:lumMod val="75000"/>
              <a:alpha val="93000"/>
            </a:schemeClr>
          </a:solidFill>
          <a:ln w="9525" cap="flat" cmpd="sng" algn="ctr">
            <a:solidFill>
              <a:schemeClr val="tx1"/>
            </a:solidFill>
            <a:prstDash val="solid"/>
            <a:round/>
            <a:headEnd type="none" w="med" len="med"/>
            <a:tailEnd type="none" w="med" len="med"/>
          </a:ln>
          <a:effectLst>
            <a:outerShdw blurRad="50800" dist="203200" dir="2700000" algn="tl" rotWithShape="0">
              <a:prstClr val="black">
                <a:alpha val="40000"/>
              </a:prstClr>
            </a:outerShdw>
          </a:effectLst>
        </p:spPr>
        <p:txBody>
          <a:bodyPr/>
          <a:lstStyle/>
          <a:p>
            <a:pPr>
              <a:defRPr/>
            </a:pPr>
            <a:r>
              <a:rPr lang="de-DE" sz="3600" dirty="0">
                <a:solidFill>
                  <a:srgbClr val="0070C0"/>
                </a:solidFill>
                <a:latin typeface="Edo SZ" panose="02000000000000000000" pitchFamily="2" charset="0"/>
              </a:rPr>
              <a:t>Was wir tun</a:t>
            </a:r>
            <a:br>
              <a:rPr lang="de-DE" sz="3600" dirty="0">
                <a:solidFill>
                  <a:srgbClr val="0070C0"/>
                </a:solidFill>
                <a:latin typeface="Edo" panose="02000000000000000000" pitchFamily="2" charset="0"/>
              </a:rPr>
            </a:br>
            <a:endParaRPr lang="de-DE" sz="1400" dirty="0">
              <a:solidFill>
                <a:srgbClr val="0070C0"/>
              </a:solidFill>
              <a:latin typeface="Edo" panose="02000000000000000000" pitchFamily="2" charset="0"/>
            </a:endParaRPr>
          </a:p>
          <a:p>
            <a:pPr marL="571500" indent="-571500">
              <a:buFont typeface="Arial" panose="020B0604020202020204" pitchFamily="34" charset="0"/>
              <a:buChar char="•"/>
              <a:defRPr/>
            </a:pPr>
            <a:r>
              <a:rPr lang="de-DE" dirty="0" err="1">
                <a:solidFill>
                  <a:schemeClr val="tx1"/>
                </a:solidFill>
                <a:latin typeface="Edo SZ" panose="02000000000000000000" pitchFamily="2" charset="0"/>
                <a:cs typeface="Arial" panose="020B0604020202020204" pitchFamily="34" charset="0"/>
              </a:rPr>
              <a:t>GefÄngnisseelsorge</a:t>
            </a:r>
            <a:endParaRPr lang="de-DE" dirty="0">
              <a:solidFill>
                <a:schemeClr val="tx1"/>
              </a:solidFill>
              <a:latin typeface="Edo SZ" panose="02000000000000000000" pitchFamily="2" charset="0"/>
              <a:cs typeface="Arial" panose="020B0604020202020204" pitchFamily="34" charset="0"/>
            </a:endParaRPr>
          </a:p>
          <a:p>
            <a:pPr marL="571500" indent="-571500">
              <a:buFont typeface="Arial" panose="020B0604020202020204" pitchFamily="34" charset="0"/>
              <a:buChar char="•"/>
              <a:defRPr/>
            </a:pPr>
            <a:r>
              <a:rPr lang="de-DE" dirty="0">
                <a:solidFill>
                  <a:schemeClr val="tx1"/>
                </a:solidFill>
                <a:latin typeface="Edo SZ" panose="02000000000000000000" pitchFamily="2" charset="0"/>
                <a:cs typeface="Arial" panose="020B0604020202020204" pitchFamily="34" charset="0"/>
              </a:rPr>
              <a:t>Besuche von Motorradclubs (MCs)</a:t>
            </a:r>
          </a:p>
          <a:p>
            <a:pPr marL="571500" indent="-571500">
              <a:buFont typeface="Arial" panose="020B0604020202020204" pitchFamily="34" charset="0"/>
              <a:buChar char="•"/>
              <a:defRPr/>
            </a:pPr>
            <a:r>
              <a:rPr lang="de-DE" dirty="0">
                <a:solidFill>
                  <a:schemeClr val="tx1"/>
                </a:solidFill>
                <a:latin typeface="Edo SZ" panose="02000000000000000000" pitchFamily="2" charset="0"/>
                <a:cs typeface="Arial" panose="020B0604020202020204" pitchFamily="34" charset="0"/>
              </a:rPr>
              <a:t>Teilnahme an Biker-Events, Messen</a:t>
            </a:r>
          </a:p>
          <a:p>
            <a:pPr marL="571500" indent="-571500">
              <a:buFont typeface="Arial" panose="020B0604020202020204" pitchFamily="34" charset="0"/>
              <a:buChar char="•"/>
              <a:defRPr/>
            </a:pPr>
            <a:r>
              <a:rPr lang="de-DE" dirty="0">
                <a:solidFill>
                  <a:schemeClr val="tx1"/>
                </a:solidFill>
                <a:latin typeface="Edo SZ" panose="02000000000000000000" pitchFamily="2" charset="0"/>
                <a:cs typeface="Arial" panose="020B0604020202020204" pitchFamily="34" charset="0"/>
              </a:rPr>
              <a:t>Touren fahren (CMA-Tours)</a:t>
            </a:r>
          </a:p>
          <a:p>
            <a:pPr marL="571500" indent="-571500">
              <a:buFont typeface="Arial" panose="020B0604020202020204" pitchFamily="34" charset="0"/>
              <a:buChar char="•"/>
              <a:defRPr/>
            </a:pPr>
            <a:r>
              <a:rPr lang="de-DE" dirty="0">
                <a:solidFill>
                  <a:schemeClr val="tx1"/>
                </a:solidFill>
                <a:latin typeface="Edo SZ" panose="02000000000000000000" pitchFamily="2" charset="0"/>
                <a:cs typeface="Arial" panose="020B0604020202020204" pitchFamily="34" charset="0"/>
              </a:rPr>
              <a:t>Trauungen und Beerdigungen</a:t>
            </a:r>
          </a:p>
        </p:txBody>
      </p:sp>
      <p:sp>
        <p:nvSpPr>
          <p:cNvPr id="11" name="Abgerundetes Rechteck 8">
            <a:extLst>
              <a:ext uri="{FF2B5EF4-FFF2-40B4-BE49-F238E27FC236}">
                <a16:creationId xmlns:a16="http://schemas.microsoft.com/office/drawing/2014/main" id="{B59D066C-48A4-423D-971A-DF0F992C118E}"/>
              </a:ext>
            </a:extLst>
          </p:cNvPr>
          <p:cNvSpPr/>
          <p:nvPr/>
        </p:nvSpPr>
        <p:spPr bwMode="auto">
          <a:xfrm>
            <a:off x="3249850" y="3550570"/>
            <a:ext cx="5327650" cy="2596686"/>
          </a:xfrm>
          <a:prstGeom prst="roundRect">
            <a:avLst/>
          </a:prstGeom>
          <a:solidFill>
            <a:schemeClr val="bg1">
              <a:lumMod val="75000"/>
              <a:alpha val="93000"/>
            </a:schemeClr>
          </a:solidFill>
          <a:ln w="9525" cap="flat" cmpd="sng" algn="ctr">
            <a:solidFill>
              <a:schemeClr val="tx1"/>
            </a:solidFill>
            <a:prstDash val="solid"/>
            <a:round/>
            <a:headEnd type="none" w="med" len="med"/>
            <a:tailEnd type="none" w="med" len="med"/>
          </a:ln>
          <a:effectLst>
            <a:outerShdw blurRad="50800" dist="203200" dir="2700000" algn="tl" rotWithShape="0">
              <a:prstClr val="black">
                <a:alpha val="40000"/>
              </a:prstClr>
            </a:outerShdw>
          </a:effectLst>
        </p:spPr>
        <p:txBody>
          <a:bodyPr/>
          <a:lstStyle/>
          <a:p>
            <a:pPr>
              <a:defRPr/>
            </a:pPr>
            <a:r>
              <a:rPr lang="de-DE" sz="3600" dirty="0">
                <a:solidFill>
                  <a:srgbClr val="0070C0"/>
                </a:solidFill>
                <a:latin typeface="Edo SZ" panose="02000000000000000000" pitchFamily="2" charset="0"/>
              </a:rPr>
              <a:t>So funktioniert es</a:t>
            </a:r>
            <a:br>
              <a:rPr lang="de-DE" sz="3600" dirty="0">
                <a:solidFill>
                  <a:srgbClr val="0070C0"/>
                </a:solidFill>
                <a:latin typeface="Edo" panose="02000000000000000000" pitchFamily="2" charset="0"/>
              </a:rPr>
            </a:br>
            <a:endParaRPr lang="de-DE" sz="1400" dirty="0">
              <a:solidFill>
                <a:srgbClr val="0070C0"/>
              </a:solidFill>
              <a:latin typeface="Edo" panose="02000000000000000000" pitchFamily="2" charset="0"/>
            </a:endParaRPr>
          </a:p>
          <a:p>
            <a:pPr marL="571500" indent="-571500">
              <a:lnSpc>
                <a:spcPct val="150000"/>
              </a:lnSpc>
              <a:buFont typeface="Arial" panose="020B0604020202020204" pitchFamily="34" charset="0"/>
              <a:buChar char="•"/>
              <a:defRPr/>
            </a:pPr>
            <a:r>
              <a:rPr lang="de-DE" sz="2000" dirty="0">
                <a:solidFill>
                  <a:schemeClr val="tx1"/>
                </a:solidFill>
                <a:latin typeface="Edo SZ" panose="02000000000000000000" pitchFamily="2" charset="0"/>
                <a:cs typeface="Arial" panose="020B0604020202020204" pitchFamily="34" charset="0"/>
              </a:rPr>
              <a:t>unsere „Eintrittskarte“ in die Welt der Biker ist die „Kutte“</a:t>
            </a:r>
          </a:p>
        </p:txBody>
      </p:sp>
      <p:pic>
        <p:nvPicPr>
          <p:cNvPr id="12" name="Grafik 11">
            <a:extLst>
              <a:ext uri="{FF2B5EF4-FFF2-40B4-BE49-F238E27FC236}">
                <a16:creationId xmlns:a16="http://schemas.microsoft.com/office/drawing/2014/main" id="{ADA870BF-632B-4779-9816-2924D4CE799A}"/>
              </a:ext>
            </a:extLst>
          </p:cNvPr>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622093" y="214915"/>
            <a:ext cx="1080000" cy="1377868"/>
          </a:xfrm>
          <a:prstGeom prst="rect">
            <a:avLst/>
          </a:prstGeom>
        </p:spPr>
      </p:pic>
    </p:spTree>
    <p:extLst>
      <p:ext uri="{BB962C8B-B14F-4D97-AF65-F5344CB8AC3E}">
        <p14:creationId xmlns:p14="http://schemas.microsoft.com/office/powerpoint/2010/main" val="291890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500"/>
                                        <p:tgtEl>
                                          <p:spTgt spid="9">
                                            <p:txEl>
                                              <p:pRg st="0" end="0"/>
                                            </p:txEl>
                                          </p:spTgt>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fade">
                                      <p:cBhvr>
                                        <p:cTn id="22" dur="500"/>
                                        <p:tgtEl>
                                          <p:spTgt spid="9">
                                            <p:txEl>
                                              <p:pRg st="1" end="1"/>
                                            </p:txEl>
                                          </p:spTgt>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9">
                                            <p:txEl>
                                              <p:pRg st="2" end="2"/>
                                            </p:txEl>
                                          </p:spTgt>
                                        </p:tgtEl>
                                        <p:attrNameLst>
                                          <p:attrName>style.visibility</p:attrName>
                                        </p:attrNameLst>
                                      </p:cBhvr>
                                      <p:to>
                                        <p:strVal val="visible"/>
                                      </p:to>
                                    </p:set>
                                    <p:animEffect transition="in" filter="fade">
                                      <p:cBhvr>
                                        <p:cTn id="26" dur="500"/>
                                        <p:tgtEl>
                                          <p:spTgt spid="9">
                                            <p:txEl>
                                              <p:pRg st="2" end="2"/>
                                            </p:txEl>
                                          </p:spTgt>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9">
                                            <p:txEl>
                                              <p:pRg st="3" end="3"/>
                                            </p:txEl>
                                          </p:spTgt>
                                        </p:tgtEl>
                                        <p:attrNameLst>
                                          <p:attrName>style.visibility</p:attrName>
                                        </p:attrNameLst>
                                      </p:cBhvr>
                                      <p:to>
                                        <p:strVal val="visible"/>
                                      </p:to>
                                    </p:set>
                                    <p:animEffect transition="in" filter="fade">
                                      <p:cBhvr>
                                        <p:cTn id="30" dur="500"/>
                                        <p:tgtEl>
                                          <p:spTgt spid="9">
                                            <p:txEl>
                                              <p:pRg st="3" end="3"/>
                                            </p:txEl>
                                          </p:spTgt>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9">
                                            <p:txEl>
                                              <p:pRg st="4" end="4"/>
                                            </p:txEl>
                                          </p:spTgt>
                                        </p:tgtEl>
                                        <p:attrNameLst>
                                          <p:attrName>style.visibility</p:attrName>
                                        </p:attrNameLst>
                                      </p:cBhvr>
                                      <p:to>
                                        <p:strVal val="visible"/>
                                      </p:to>
                                    </p:set>
                                    <p:animEffect transition="in" filter="fade">
                                      <p:cBhvr>
                                        <p:cTn id="34" dur="500"/>
                                        <p:tgtEl>
                                          <p:spTgt spid="9">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10">
                                            <p:txEl>
                                              <p:pRg st="0" end="0"/>
                                            </p:txEl>
                                          </p:spTgt>
                                        </p:tgtEl>
                                        <p:attrNameLst>
                                          <p:attrName>style.visibility</p:attrName>
                                        </p:attrNameLst>
                                      </p:cBhvr>
                                      <p:to>
                                        <p:strVal val="visible"/>
                                      </p:to>
                                    </p:set>
                                    <p:animEffect transition="in" filter="fade">
                                      <p:cBhvr>
                                        <p:cTn id="43" dur="500"/>
                                        <p:tgtEl>
                                          <p:spTgt spid="10">
                                            <p:txEl>
                                              <p:pRg st="0" end="0"/>
                                            </p:txEl>
                                          </p:spTgt>
                                        </p:tgtEl>
                                      </p:cBhvr>
                                    </p:animEffect>
                                  </p:childTnLst>
                                </p:cTn>
                              </p:par>
                            </p:childTnLst>
                          </p:cTn>
                        </p:par>
                        <p:par>
                          <p:cTn id="44" fill="hold">
                            <p:stCondLst>
                              <p:cond delay="1000"/>
                            </p:stCondLst>
                            <p:childTnLst>
                              <p:par>
                                <p:cTn id="45" presetID="10" presetClass="entr" presetSubtype="0" fill="hold" nodeType="afterEffect">
                                  <p:stCondLst>
                                    <p:cond delay="0"/>
                                  </p:stCondLst>
                                  <p:childTnLst>
                                    <p:set>
                                      <p:cBhvr>
                                        <p:cTn id="46" dur="1" fill="hold">
                                          <p:stCondLst>
                                            <p:cond delay="0"/>
                                          </p:stCondLst>
                                        </p:cTn>
                                        <p:tgtEl>
                                          <p:spTgt spid="10">
                                            <p:txEl>
                                              <p:pRg st="1" end="1"/>
                                            </p:txEl>
                                          </p:spTgt>
                                        </p:tgtEl>
                                        <p:attrNameLst>
                                          <p:attrName>style.visibility</p:attrName>
                                        </p:attrNameLst>
                                      </p:cBhvr>
                                      <p:to>
                                        <p:strVal val="visible"/>
                                      </p:to>
                                    </p:set>
                                    <p:animEffect transition="in" filter="fade">
                                      <p:cBhvr>
                                        <p:cTn id="47" dur="500"/>
                                        <p:tgtEl>
                                          <p:spTgt spid="10">
                                            <p:txEl>
                                              <p:pRg st="1" end="1"/>
                                            </p:txEl>
                                          </p:spTgt>
                                        </p:tgtEl>
                                      </p:cBhvr>
                                    </p:animEffect>
                                  </p:childTnLst>
                                </p:cTn>
                              </p:par>
                            </p:childTnLst>
                          </p:cTn>
                        </p:par>
                        <p:par>
                          <p:cTn id="48" fill="hold">
                            <p:stCondLst>
                              <p:cond delay="1500"/>
                            </p:stCondLst>
                            <p:childTnLst>
                              <p:par>
                                <p:cTn id="49" presetID="10" presetClass="entr" presetSubtype="0" fill="hold" nodeType="afterEffect">
                                  <p:stCondLst>
                                    <p:cond delay="0"/>
                                  </p:stCondLst>
                                  <p:childTnLst>
                                    <p:set>
                                      <p:cBhvr>
                                        <p:cTn id="50" dur="1" fill="hold">
                                          <p:stCondLst>
                                            <p:cond delay="0"/>
                                          </p:stCondLst>
                                        </p:cTn>
                                        <p:tgtEl>
                                          <p:spTgt spid="10">
                                            <p:txEl>
                                              <p:pRg st="2" end="2"/>
                                            </p:txEl>
                                          </p:spTgt>
                                        </p:tgtEl>
                                        <p:attrNameLst>
                                          <p:attrName>style.visibility</p:attrName>
                                        </p:attrNameLst>
                                      </p:cBhvr>
                                      <p:to>
                                        <p:strVal val="visible"/>
                                      </p:to>
                                    </p:set>
                                    <p:animEffect transition="in" filter="fade">
                                      <p:cBhvr>
                                        <p:cTn id="51" dur="500"/>
                                        <p:tgtEl>
                                          <p:spTgt spid="10">
                                            <p:txEl>
                                              <p:pRg st="2" end="2"/>
                                            </p:txEl>
                                          </p:spTgt>
                                        </p:tgtEl>
                                      </p:cBhvr>
                                    </p:animEffect>
                                  </p:childTnLst>
                                </p:cTn>
                              </p:par>
                            </p:childTnLst>
                          </p:cTn>
                        </p:par>
                        <p:par>
                          <p:cTn id="52" fill="hold">
                            <p:stCondLst>
                              <p:cond delay="2000"/>
                            </p:stCondLst>
                            <p:childTnLst>
                              <p:par>
                                <p:cTn id="53" presetID="10" presetClass="entr" presetSubtype="0" fill="hold" nodeType="afterEffect">
                                  <p:stCondLst>
                                    <p:cond delay="0"/>
                                  </p:stCondLst>
                                  <p:childTnLst>
                                    <p:set>
                                      <p:cBhvr>
                                        <p:cTn id="54" dur="1" fill="hold">
                                          <p:stCondLst>
                                            <p:cond delay="0"/>
                                          </p:stCondLst>
                                        </p:cTn>
                                        <p:tgtEl>
                                          <p:spTgt spid="10">
                                            <p:txEl>
                                              <p:pRg st="3" end="3"/>
                                            </p:txEl>
                                          </p:spTgt>
                                        </p:tgtEl>
                                        <p:attrNameLst>
                                          <p:attrName>style.visibility</p:attrName>
                                        </p:attrNameLst>
                                      </p:cBhvr>
                                      <p:to>
                                        <p:strVal val="visible"/>
                                      </p:to>
                                    </p:set>
                                    <p:animEffect transition="in" filter="fade">
                                      <p:cBhvr>
                                        <p:cTn id="55" dur="500"/>
                                        <p:tgtEl>
                                          <p:spTgt spid="10">
                                            <p:txEl>
                                              <p:pRg st="3" end="3"/>
                                            </p:txEl>
                                          </p:spTgt>
                                        </p:tgtEl>
                                      </p:cBhvr>
                                    </p:animEffect>
                                  </p:childTnLst>
                                </p:cTn>
                              </p:par>
                            </p:childTnLst>
                          </p:cTn>
                        </p:par>
                        <p:par>
                          <p:cTn id="56" fill="hold">
                            <p:stCondLst>
                              <p:cond delay="2500"/>
                            </p:stCondLst>
                            <p:childTnLst>
                              <p:par>
                                <p:cTn id="57" presetID="10" presetClass="entr" presetSubtype="0" fill="hold" nodeType="afterEffect">
                                  <p:stCondLst>
                                    <p:cond delay="0"/>
                                  </p:stCondLst>
                                  <p:childTnLst>
                                    <p:set>
                                      <p:cBhvr>
                                        <p:cTn id="58" dur="1" fill="hold">
                                          <p:stCondLst>
                                            <p:cond delay="0"/>
                                          </p:stCondLst>
                                        </p:cTn>
                                        <p:tgtEl>
                                          <p:spTgt spid="10">
                                            <p:txEl>
                                              <p:pRg st="4" end="4"/>
                                            </p:txEl>
                                          </p:spTgt>
                                        </p:tgtEl>
                                        <p:attrNameLst>
                                          <p:attrName>style.visibility</p:attrName>
                                        </p:attrNameLst>
                                      </p:cBhvr>
                                      <p:to>
                                        <p:strVal val="visible"/>
                                      </p:to>
                                    </p:set>
                                    <p:animEffect transition="in" filter="fade">
                                      <p:cBhvr>
                                        <p:cTn id="59" dur="500"/>
                                        <p:tgtEl>
                                          <p:spTgt spid="10">
                                            <p:txEl>
                                              <p:pRg st="4" end="4"/>
                                            </p:txEl>
                                          </p:spTgt>
                                        </p:tgtEl>
                                      </p:cBhvr>
                                    </p:animEffect>
                                  </p:childTnLst>
                                </p:cTn>
                              </p:par>
                            </p:childTnLst>
                          </p:cTn>
                        </p:par>
                        <p:par>
                          <p:cTn id="60" fill="hold">
                            <p:stCondLst>
                              <p:cond delay="3000"/>
                            </p:stCondLst>
                            <p:childTnLst>
                              <p:par>
                                <p:cTn id="61" presetID="10" presetClass="entr" presetSubtype="0" fill="hold" nodeType="afterEffect">
                                  <p:stCondLst>
                                    <p:cond delay="0"/>
                                  </p:stCondLst>
                                  <p:childTnLst>
                                    <p:set>
                                      <p:cBhvr>
                                        <p:cTn id="62" dur="1" fill="hold">
                                          <p:stCondLst>
                                            <p:cond delay="0"/>
                                          </p:stCondLst>
                                        </p:cTn>
                                        <p:tgtEl>
                                          <p:spTgt spid="10">
                                            <p:txEl>
                                              <p:pRg st="5" end="5"/>
                                            </p:txEl>
                                          </p:spTgt>
                                        </p:tgtEl>
                                        <p:attrNameLst>
                                          <p:attrName>style.visibility</p:attrName>
                                        </p:attrNameLst>
                                      </p:cBhvr>
                                      <p:to>
                                        <p:strVal val="visible"/>
                                      </p:to>
                                    </p:set>
                                    <p:animEffect transition="in" filter="fade">
                                      <p:cBhvr>
                                        <p:cTn id="63" dur="500"/>
                                        <p:tgtEl>
                                          <p:spTgt spid="10">
                                            <p:txEl>
                                              <p:pRg st="5" end="5"/>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fade">
                                      <p:cBhvr>
                                        <p:cTn id="68" dur="500"/>
                                        <p:tgtEl>
                                          <p:spTgt spid="11"/>
                                        </p:tgtEl>
                                      </p:cBhvr>
                                    </p:animEffect>
                                  </p:childTnLst>
                                </p:cTn>
                              </p:par>
                            </p:childTnLst>
                          </p:cTn>
                        </p:par>
                        <p:par>
                          <p:cTn id="69" fill="hold">
                            <p:stCondLst>
                              <p:cond delay="500"/>
                            </p:stCondLst>
                            <p:childTnLst>
                              <p:par>
                                <p:cTn id="70" presetID="10" presetClass="entr" presetSubtype="0" fill="hold" nodeType="afterEffect">
                                  <p:stCondLst>
                                    <p:cond delay="0"/>
                                  </p:stCondLst>
                                  <p:childTnLst>
                                    <p:set>
                                      <p:cBhvr>
                                        <p:cTn id="71" dur="1" fill="hold">
                                          <p:stCondLst>
                                            <p:cond delay="0"/>
                                          </p:stCondLst>
                                        </p:cTn>
                                        <p:tgtEl>
                                          <p:spTgt spid="11">
                                            <p:txEl>
                                              <p:pRg st="0" end="0"/>
                                            </p:txEl>
                                          </p:spTgt>
                                        </p:tgtEl>
                                        <p:attrNameLst>
                                          <p:attrName>style.visibility</p:attrName>
                                        </p:attrNameLst>
                                      </p:cBhvr>
                                      <p:to>
                                        <p:strVal val="visible"/>
                                      </p:to>
                                    </p:set>
                                    <p:animEffect transition="in" filter="fade">
                                      <p:cBhvr>
                                        <p:cTn id="72" dur="500"/>
                                        <p:tgtEl>
                                          <p:spTgt spid="11">
                                            <p:txEl>
                                              <p:pRg st="0" end="0"/>
                                            </p:txEl>
                                          </p:spTgt>
                                        </p:tgtEl>
                                      </p:cBhvr>
                                    </p:animEffect>
                                  </p:childTnLst>
                                </p:cTn>
                              </p:par>
                            </p:childTnLst>
                          </p:cTn>
                        </p:par>
                        <p:par>
                          <p:cTn id="73" fill="hold">
                            <p:stCondLst>
                              <p:cond delay="1000"/>
                            </p:stCondLst>
                            <p:childTnLst>
                              <p:par>
                                <p:cTn id="74" presetID="10" presetClass="entr" presetSubtype="0" fill="hold" nodeType="afterEffect">
                                  <p:stCondLst>
                                    <p:cond delay="0"/>
                                  </p:stCondLst>
                                  <p:childTnLst>
                                    <p:set>
                                      <p:cBhvr>
                                        <p:cTn id="75" dur="1" fill="hold">
                                          <p:stCondLst>
                                            <p:cond delay="0"/>
                                          </p:stCondLst>
                                        </p:cTn>
                                        <p:tgtEl>
                                          <p:spTgt spid="11">
                                            <p:txEl>
                                              <p:pRg st="1" end="1"/>
                                            </p:txEl>
                                          </p:spTgt>
                                        </p:tgtEl>
                                        <p:attrNameLst>
                                          <p:attrName>style.visibility</p:attrName>
                                        </p:attrNameLst>
                                      </p:cBhvr>
                                      <p:to>
                                        <p:strVal val="visible"/>
                                      </p:to>
                                    </p:set>
                                    <p:animEffect transition="in" filter="fade">
                                      <p:cBhvr>
                                        <p:cTn id="76"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8D2457-7BFA-4997-A2DC-E369A0F859FF}"/>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140A80E3-8B1A-4FAF-9744-814576966195}"/>
              </a:ext>
            </a:extLst>
          </p:cNvPr>
          <p:cNvSpPr>
            <a:spLocks noGrp="1"/>
          </p:cNvSpPr>
          <p:nvPr>
            <p:ph idx="1"/>
          </p:nvPr>
        </p:nvSpPr>
        <p:spPr/>
        <p:txBody>
          <a:bodyPr/>
          <a:lstStyle/>
          <a:p>
            <a:endParaRPr lang="de-DE"/>
          </a:p>
        </p:txBody>
      </p:sp>
      <p:sp>
        <p:nvSpPr>
          <p:cNvPr id="5" name="Textfeld 9">
            <a:extLst>
              <a:ext uri="{FF2B5EF4-FFF2-40B4-BE49-F238E27FC236}">
                <a16:creationId xmlns:a16="http://schemas.microsoft.com/office/drawing/2014/main" id="{1D039706-D2E7-454D-AF68-D1EDFE16EDEA}"/>
              </a:ext>
            </a:extLst>
          </p:cNvPr>
          <p:cNvSpPr txBox="1">
            <a:spLocks noChangeArrowheads="1"/>
          </p:cNvSpPr>
          <p:nvPr/>
        </p:nvSpPr>
        <p:spPr bwMode="auto">
          <a:xfrm>
            <a:off x="1371545" y="5951733"/>
            <a:ext cx="78962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4000" dirty="0">
                <a:solidFill>
                  <a:schemeClr val="bg1"/>
                </a:solidFill>
                <a:latin typeface="Edo SZ" panose="02000000000000000000" pitchFamily="2" charset="0"/>
              </a:rPr>
              <a:t>- - - - - - - - - - - - - - - - - - - -</a:t>
            </a:r>
          </a:p>
        </p:txBody>
      </p:sp>
      <p:sp>
        <p:nvSpPr>
          <p:cNvPr id="6" name="Abgerundetes Rechteck 6">
            <a:extLst>
              <a:ext uri="{FF2B5EF4-FFF2-40B4-BE49-F238E27FC236}">
                <a16:creationId xmlns:a16="http://schemas.microsoft.com/office/drawing/2014/main" id="{9EB2C6DC-514B-4187-A720-B215E93E1FD3}"/>
              </a:ext>
            </a:extLst>
          </p:cNvPr>
          <p:cNvSpPr>
            <a:spLocks noChangeArrowheads="1"/>
          </p:cNvSpPr>
          <p:nvPr/>
        </p:nvSpPr>
        <p:spPr bwMode="auto">
          <a:xfrm>
            <a:off x="0" y="5805488"/>
            <a:ext cx="2808288" cy="407987"/>
          </a:xfrm>
          <a:prstGeom prst="roundRect">
            <a:avLst>
              <a:gd name="adj" fmla="val 16667"/>
            </a:avLst>
          </a:prstGeom>
          <a:solidFill>
            <a:srgbClr val="0070C0"/>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p>
            <a:pPr algn="ctr"/>
            <a:r>
              <a:rPr lang="de-DE" altLang="de-DE" dirty="0">
                <a:solidFill>
                  <a:schemeClr val="bg1"/>
                </a:solidFill>
                <a:latin typeface="Edo SZ" panose="02000000000000000000" pitchFamily="2" charset="0"/>
              </a:rPr>
              <a:t>www.cma-germany.de</a:t>
            </a:r>
          </a:p>
        </p:txBody>
      </p:sp>
      <p:sp>
        <p:nvSpPr>
          <p:cNvPr id="7" name="Textfeld 4">
            <a:extLst>
              <a:ext uri="{FF2B5EF4-FFF2-40B4-BE49-F238E27FC236}">
                <a16:creationId xmlns:a16="http://schemas.microsoft.com/office/drawing/2014/main" id="{CC4685A8-5D37-4266-96C1-17BA3744B1CE}"/>
              </a:ext>
            </a:extLst>
          </p:cNvPr>
          <p:cNvSpPr txBox="1">
            <a:spLocks noChangeArrowheads="1"/>
          </p:cNvSpPr>
          <p:nvPr/>
        </p:nvSpPr>
        <p:spPr bwMode="auto">
          <a:xfrm>
            <a:off x="300038" y="263525"/>
            <a:ext cx="204094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2800" b="1" dirty="0">
                <a:solidFill>
                  <a:srgbClr val="0070C0"/>
                </a:solidFill>
                <a:latin typeface="NeoTrash" panose="02000800000000000000" pitchFamily="2" charset="0"/>
              </a:rPr>
              <a:t>CHRISTIAN</a:t>
            </a:r>
          </a:p>
          <a:p>
            <a:r>
              <a:rPr lang="de-DE" altLang="de-DE" sz="1700" b="1" dirty="0">
                <a:solidFill>
                  <a:srgbClr val="0070C0"/>
                </a:solidFill>
                <a:latin typeface="NeoTrash" panose="02000800000000000000" pitchFamily="2" charset="0"/>
              </a:rPr>
              <a:t>MOTORCYCLISTS</a:t>
            </a:r>
          </a:p>
          <a:p>
            <a:r>
              <a:rPr lang="de-DE" altLang="de-DE" sz="2100" b="1" dirty="0">
                <a:solidFill>
                  <a:srgbClr val="0070C0"/>
                </a:solidFill>
                <a:latin typeface="NeoTrash" panose="02000800000000000000" pitchFamily="2" charset="0"/>
              </a:rPr>
              <a:t>ASSOCIATION</a:t>
            </a:r>
          </a:p>
        </p:txBody>
      </p:sp>
      <p:pic>
        <p:nvPicPr>
          <p:cNvPr id="8" name="Grafik 5">
            <a:extLst>
              <a:ext uri="{FF2B5EF4-FFF2-40B4-BE49-F238E27FC236}">
                <a16:creationId xmlns:a16="http://schemas.microsoft.com/office/drawing/2014/main" id="{20EFD13D-7E0B-483A-A08D-0150071AADE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800000"/>
            <a:ext cx="895350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bgerundetes Rechteck 8">
            <a:extLst>
              <a:ext uri="{FF2B5EF4-FFF2-40B4-BE49-F238E27FC236}">
                <a16:creationId xmlns:a16="http://schemas.microsoft.com/office/drawing/2014/main" id="{23C74FD6-55BA-413E-B764-7F52D58E9EF5}"/>
              </a:ext>
            </a:extLst>
          </p:cNvPr>
          <p:cNvSpPr/>
          <p:nvPr/>
        </p:nvSpPr>
        <p:spPr bwMode="auto">
          <a:xfrm>
            <a:off x="3829280" y="3502025"/>
            <a:ext cx="4824412" cy="2303463"/>
          </a:xfrm>
          <a:prstGeom prst="roundRect">
            <a:avLst/>
          </a:prstGeom>
          <a:solidFill>
            <a:schemeClr val="bg1">
              <a:lumMod val="75000"/>
              <a:alpha val="93000"/>
            </a:schemeClr>
          </a:solidFill>
          <a:ln w="9525" cap="flat" cmpd="sng" algn="ctr">
            <a:solidFill>
              <a:schemeClr val="tx1"/>
            </a:solidFill>
            <a:prstDash val="solid"/>
            <a:round/>
            <a:headEnd type="none" w="med" len="med"/>
            <a:tailEnd type="none" w="med" len="med"/>
          </a:ln>
          <a:effectLst>
            <a:outerShdw blurRad="50800" dist="203200" dir="2700000" algn="tl" rotWithShape="0">
              <a:prstClr val="black">
                <a:alpha val="40000"/>
              </a:prstClr>
            </a:outerShdw>
          </a:effectLst>
        </p:spPr>
        <p:txBody>
          <a:bodyPr/>
          <a:lstStyle/>
          <a:p>
            <a:pPr>
              <a:defRPr/>
            </a:pPr>
            <a:r>
              <a:rPr lang="de-DE" sz="3600" dirty="0">
                <a:solidFill>
                  <a:srgbClr val="0070C0"/>
                </a:solidFill>
                <a:latin typeface="Edo SZ" panose="02000000000000000000" pitchFamily="2" charset="0"/>
              </a:rPr>
              <a:t>So funktioniert es</a:t>
            </a:r>
            <a:br>
              <a:rPr lang="de-DE" sz="3600" dirty="0">
                <a:solidFill>
                  <a:srgbClr val="0070C0"/>
                </a:solidFill>
                <a:latin typeface="Edo" panose="02000000000000000000" pitchFamily="2" charset="0"/>
              </a:rPr>
            </a:br>
            <a:endParaRPr lang="de-DE" sz="1400" dirty="0">
              <a:solidFill>
                <a:srgbClr val="0070C0"/>
              </a:solidFill>
              <a:latin typeface="Edo" panose="02000000000000000000" pitchFamily="2" charset="0"/>
            </a:endParaRPr>
          </a:p>
          <a:p>
            <a:pPr marL="571500" indent="-571500">
              <a:lnSpc>
                <a:spcPct val="150000"/>
              </a:lnSpc>
              <a:buFont typeface="Arial" panose="020B0604020202020204" pitchFamily="34" charset="0"/>
              <a:buChar char="•"/>
              <a:defRPr/>
            </a:pPr>
            <a:r>
              <a:rPr lang="de-DE" sz="2000" dirty="0">
                <a:solidFill>
                  <a:schemeClr val="tx1"/>
                </a:solidFill>
                <a:latin typeface="Edo SZ" panose="02000000000000000000" pitchFamily="2" charset="0"/>
                <a:cs typeface="Arial" panose="020B0604020202020204" pitchFamily="34" charset="0"/>
              </a:rPr>
              <a:t>unsere „Eintrittskarte“ in die Welt der Biker ist die „Kutte“</a:t>
            </a:r>
          </a:p>
        </p:txBody>
      </p:sp>
      <p:pic>
        <p:nvPicPr>
          <p:cNvPr id="10" name="Grafik 9">
            <a:extLst>
              <a:ext uri="{FF2B5EF4-FFF2-40B4-BE49-F238E27FC236}">
                <a16:creationId xmlns:a16="http://schemas.microsoft.com/office/drawing/2014/main" id="{FDAFE5C6-826D-4BFF-B920-BDB84474DA59}"/>
              </a:ext>
            </a:extLst>
          </p:cNvPr>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622093" y="214915"/>
            <a:ext cx="1080000" cy="1377868"/>
          </a:xfrm>
          <a:prstGeom prst="rect">
            <a:avLst/>
          </a:prstGeom>
        </p:spPr>
      </p:pic>
    </p:spTree>
    <p:extLst>
      <p:ext uri="{BB962C8B-B14F-4D97-AF65-F5344CB8AC3E}">
        <p14:creationId xmlns:p14="http://schemas.microsoft.com/office/powerpoint/2010/main" val="3753074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500"/>
                                        <p:tgtEl>
                                          <p:spTgt spid="9">
                                            <p:txEl>
                                              <p:pRg st="0" end="0"/>
                                            </p:txEl>
                                          </p:spTgt>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fade">
                                      <p:cBhvr>
                                        <p:cTn id="2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8D2457-7BFA-4997-A2DC-E369A0F859FF}"/>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140A80E3-8B1A-4FAF-9744-814576966195}"/>
              </a:ext>
            </a:extLst>
          </p:cNvPr>
          <p:cNvSpPr>
            <a:spLocks noGrp="1"/>
          </p:cNvSpPr>
          <p:nvPr>
            <p:ph idx="1"/>
          </p:nvPr>
        </p:nvSpPr>
        <p:spPr/>
        <p:txBody>
          <a:bodyPr/>
          <a:lstStyle/>
          <a:p>
            <a:endParaRPr lang="de-DE"/>
          </a:p>
        </p:txBody>
      </p:sp>
      <p:sp>
        <p:nvSpPr>
          <p:cNvPr id="5" name="Textfeld 9">
            <a:extLst>
              <a:ext uri="{FF2B5EF4-FFF2-40B4-BE49-F238E27FC236}">
                <a16:creationId xmlns:a16="http://schemas.microsoft.com/office/drawing/2014/main" id="{1D039706-D2E7-454D-AF68-D1EDFE16EDEA}"/>
              </a:ext>
            </a:extLst>
          </p:cNvPr>
          <p:cNvSpPr txBox="1">
            <a:spLocks noChangeArrowheads="1"/>
          </p:cNvSpPr>
          <p:nvPr/>
        </p:nvSpPr>
        <p:spPr bwMode="auto">
          <a:xfrm>
            <a:off x="1371545" y="5951733"/>
            <a:ext cx="78962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4000" dirty="0">
                <a:solidFill>
                  <a:schemeClr val="bg1"/>
                </a:solidFill>
                <a:latin typeface="Edo SZ" panose="02000000000000000000" pitchFamily="2" charset="0"/>
              </a:rPr>
              <a:t>- - - - - - - - - - - - - - - - - - - -</a:t>
            </a:r>
          </a:p>
        </p:txBody>
      </p:sp>
      <p:sp>
        <p:nvSpPr>
          <p:cNvPr id="6" name="Abgerundetes Rechteck 6">
            <a:extLst>
              <a:ext uri="{FF2B5EF4-FFF2-40B4-BE49-F238E27FC236}">
                <a16:creationId xmlns:a16="http://schemas.microsoft.com/office/drawing/2014/main" id="{9EB2C6DC-514B-4187-A720-B215E93E1FD3}"/>
              </a:ext>
            </a:extLst>
          </p:cNvPr>
          <p:cNvSpPr>
            <a:spLocks noChangeArrowheads="1"/>
          </p:cNvSpPr>
          <p:nvPr/>
        </p:nvSpPr>
        <p:spPr bwMode="auto">
          <a:xfrm>
            <a:off x="0" y="5805488"/>
            <a:ext cx="2808288" cy="407987"/>
          </a:xfrm>
          <a:prstGeom prst="roundRect">
            <a:avLst>
              <a:gd name="adj" fmla="val 16667"/>
            </a:avLst>
          </a:prstGeom>
          <a:solidFill>
            <a:srgbClr val="0070C0"/>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p>
            <a:pPr algn="ctr"/>
            <a:r>
              <a:rPr lang="de-DE" altLang="de-DE" dirty="0">
                <a:solidFill>
                  <a:schemeClr val="bg1"/>
                </a:solidFill>
                <a:latin typeface="Edo SZ" panose="02000000000000000000" pitchFamily="2" charset="0"/>
              </a:rPr>
              <a:t>www.cma-germany.de</a:t>
            </a:r>
          </a:p>
        </p:txBody>
      </p:sp>
      <p:sp>
        <p:nvSpPr>
          <p:cNvPr id="7" name="Textfeld 4">
            <a:extLst>
              <a:ext uri="{FF2B5EF4-FFF2-40B4-BE49-F238E27FC236}">
                <a16:creationId xmlns:a16="http://schemas.microsoft.com/office/drawing/2014/main" id="{CC4685A8-5D37-4266-96C1-17BA3744B1CE}"/>
              </a:ext>
            </a:extLst>
          </p:cNvPr>
          <p:cNvSpPr txBox="1">
            <a:spLocks noChangeArrowheads="1"/>
          </p:cNvSpPr>
          <p:nvPr/>
        </p:nvSpPr>
        <p:spPr bwMode="auto">
          <a:xfrm>
            <a:off x="300038" y="263525"/>
            <a:ext cx="204094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2800" b="1" dirty="0">
                <a:solidFill>
                  <a:srgbClr val="0070C0"/>
                </a:solidFill>
                <a:latin typeface="NeoTrash" panose="02000800000000000000" pitchFamily="2" charset="0"/>
              </a:rPr>
              <a:t>CHRISTIAN</a:t>
            </a:r>
          </a:p>
          <a:p>
            <a:r>
              <a:rPr lang="de-DE" altLang="de-DE" sz="1700" b="1" dirty="0">
                <a:solidFill>
                  <a:srgbClr val="0070C0"/>
                </a:solidFill>
                <a:latin typeface="NeoTrash" panose="02000800000000000000" pitchFamily="2" charset="0"/>
              </a:rPr>
              <a:t>MOTORCYCLISTS</a:t>
            </a:r>
          </a:p>
          <a:p>
            <a:r>
              <a:rPr lang="de-DE" altLang="de-DE" sz="2100" b="1" dirty="0">
                <a:solidFill>
                  <a:srgbClr val="0070C0"/>
                </a:solidFill>
                <a:latin typeface="NeoTrash" panose="02000800000000000000" pitchFamily="2" charset="0"/>
              </a:rPr>
              <a:t>ASSOCIATION</a:t>
            </a:r>
          </a:p>
        </p:txBody>
      </p:sp>
      <p:pic>
        <p:nvPicPr>
          <p:cNvPr id="8" name="Grafik 1">
            <a:extLst>
              <a:ext uri="{FF2B5EF4-FFF2-40B4-BE49-F238E27FC236}">
                <a16:creationId xmlns:a16="http://schemas.microsoft.com/office/drawing/2014/main" id="{D3C8BF39-DBBC-48F6-A6FB-9C4B2871879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819275"/>
            <a:ext cx="895350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bgerundetes Rechteck 8">
            <a:extLst>
              <a:ext uri="{FF2B5EF4-FFF2-40B4-BE49-F238E27FC236}">
                <a16:creationId xmlns:a16="http://schemas.microsoft.com/office/drawing/2014/main" id="{610E4C5E-87A2-45BD-9A28-243DB32EEA44}"/>
              </a:ext>
            </a:extLst>
          </p:cNvPr>
          <p:cNvSpPr/>
          <p:nvPr/>
        </p:nvSpPr>
        <p:spPr bwMode="auto">
          <a:xfrm>
            <a:off x="3348000" y="3708000"/>
            <a:ext cx="5327650" cy="2376488"/>
          </a:xfrm>
          <a:prstGeom prst="roundRect">
            <a:avLst/>
          </a:prstGeom>
          <a:solidFill>
            <a:schemeClr val="bg1">
              <a:lumMod val="75000"/>
              <a:alpha val="93000"/>
            </a:schemeClr>
          </a:solidFill>
          <a:ln w="9525" cap="flat" cmpd="sng" algn="ctr">
            <a:solidFill>
              <a:schemeClr val="tx1"/>
            </a:solidFill>
            <a:prstDash val="solid"/>
            <a:round/>
            <a:headEnd type="none" w="med" len="med"/>
            <a:tailEnd type="none" w="med" len="med"/>
          </a:ln>
          <a:effectLst>
            <a:outerShdw blurRad="50800" dist="203200" dir="2700000" algn="tl" rotWithShape="0">
              <a:prstClr val="black">
                <a:alpha val="40000"/>
              </a:prstClr>
            </a:outerShdw>
          </a:effectLst>
        </p:spPr>
        <p:txBody>
          <a:bodyPr/>
          <a:lstStyle/>
          <a:p>
            <a:pPr>
              <a:defRPr/>
            </a:pPr>
            <a:r>
              <a:rPr lang="de-DE" sz="3600" dirty="0">
                <a:solidFill>
                  <a:srgbClr val="0070C0"/>
                </a:solidFill>
                <a:latin typeface="Edo SZ" panose="02000000000000000000" pitchFamily="2" charset="0"/>
              </a:rPr>
              <a:t>Früchte</a:t>
            </a:r>
            <a:br>
              <a:rPr lang="de-DE" sz="3600" dirty="0">
                <a:solidFill>
                  <a:srgbClr val="0070C0"/>
                </a:solidFill>
                <a:latin typeface="Edo" panose="02000000000000000000" pitchFamily="2" charset="0"/>
              </a:rPr>
            </a:br>
            <a:endParaRPr lang="de-DE" sz="1400" dirty="0">
              <a:solidFill>
                <a:srgbClr val="0070C0"/>
              </a:solidFill>
              <a:latin typeface="Edo" panose="02000000000000000000" pitchFamily="2" charset="0"/>
            </a:endParaRPr>
          </a:p>
          <a:p>
            <a:pPr marL="571500" indent="-571500">
              <a:buFont typeface="Arial" panose="020B0604020202020204" pitchFamily="34" charset="0"/>
              <a:buChar char="•"/>
              <a:defRPr/>
            </a:pPr>
            <a:r>
              <a:rPr lang="de-DE" sz="2000" dirty="0">
                <a:solidFill>
                  <a:schemeClr val="tx1"/>
                </a:solidFill>
                <a:latin typeface="Edo SZ" panose="02000000000000000000" pitchFamily="2" charset="0"/>
                <a:cs typeface="Arial" panose="020B0604020202020204" pitchFamily="34" charset="0"/>
              </a:rPr>
              <a:t>Zu vielen Motorradclubs sind inzwischen Vertrauen und viele Freundschaften entstanden </a:t>
            </a:r>
          </a:p>
          <a:p>
            <a:pPr marL="571500" indent="-571500">
              <a:buFont typeface="Arial" panose="020B0604020202020204" pitchFamily="34" charset="0"/>
              <a:buChar char="•"/>
              <a:defRPr/>
            </a:pPr>
            <a:r>
              <a:rPr lang="de-DE" sz="2000" dirty="0">
                <a:solidFill>
                  <a:schemeClr val="tx1"/>
                </a:solidFill>
                <a:latin typeface="Edo SZ" panose="02000000000000000000" pitchFamily="2" charset="0"/>
                <a:cs typeface="Arial" panose="020B0604020202020204" pitchFamily="34" charset="0"/>
              </a:rPr>
              <a:t>Biker haben zu JESUS gefunden</a:t>
            </a:r>
          </a:p>
        </p:txBody>
      </p:sp>
      <p:pic>
        <p:nvPicPr>
          <p:cNvPr id="10" name="Grafik 9">
            <a:extLst>
              <a:ext uri="{FF2B5EF4-FFF2-40B4-BE49-F238E27FC236}">
                <a16:creationId xmlns:a16="http://schemas.microsoft.com/office/drawing/2014/main" id="{21F90F5A-982F-4DBA-8B45-E26C78F38E1B}"/>
              </a:ext>
            </a:extLst>
          </p:cNvPr>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622093" y="214915"/>
            <a:ext cx="1080000" cy="1377868"/>
          </a:xfrm>
          <a:prstGeom prst="rect">
            <a:avLst/>
          </a:prstGeom>
        </p:spPr>
      </p:pic>
    </p:spTree>
    <p:extLst>
      <p:ext uri="{BB962C8B-B14F-4D97-AF65-F5344CB8AC3E}">
        <p14:creationId xmlns:p14="http://schemas.microsoft.com/office/powerpoint/2010/main" val="3493043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fade">
                                      <p:cBhvr>
                                        <p:cTn id="19" dur="500"/>
                                        <p:tgtEl>
                                          <p:spTgt spid="9">
                                            <p:txEl>
                                              <p:pRg st="0" end="0"/>
                                            </p:txEl>
                                          </p:spTgt>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fade">
                                      <p:cBhvr>
                                        <p:cTn id="23" dur="500"/>
                                        <p:tgtEl>
                                          <p:spTgt spid="9">
                                            <p:txEl>
                                              <p:pRg st="1" end="1"/>
                                            </p:txEl>
                                          </p:spTgt>
                                        </p:tgtEl>
                                      </p:cBhvr>
                                    </p:animEffect>
                                  </p:childTnLst>
                                </p:cTn>
                              </p:par>
                            </p:childTnLst>
                          </p:cTn>
                        </p:par>
                        <p:par>
                          <p:cTn id="24" fill="hold">
                            <p:stCondLst>
                              <p:cond delay="1500"/>
                            </p:stCondLst>
                            <p:childTnLst>
                              <p:par>
                                <p:cTn id="25" presetID="10" presetClass="entr" presetSubtype="0" fill="hold" nodeType="after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fade">
                                      <p:cBhvr>
                                        <p:cTn id="2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8D2457-7BFA-4997-A2DC-E369A0F859FF}"/>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140A80E3-8B1A-4FAF-9744-814576966195}"/>
              </a:ext>
            </a:extLst>
          </p:cNvPr>
          <p:cNvSpPr>
            <a:spLocks noGrp="1"/>
          </p:cNvSpPr>
          <p:nvPr>
            <p:ph idx="1"/>
          </p:nvPr>
        </p:nvSpPr>
        <p:spPr/>
        <p:txBody>
          <a:bodyPr/>
          <a:lstStyle/>
          <a:p>
            <a:endParaRPr lang="de-DE"/>
          </a:p>
        </p:txBody>
      </p:sp>
      <p:sp>
        <p:nvSpPr>
          <p:cNvPr id="5" name="Textfeld 9">
            <a:extLst>
              <a:ext uri="{FF2B5EF4-FFF2-40B4-BE49-F238E27FC236}">
                <a16:creationId xmlns:a16="http://schemas.microsoft.com/office/drawing/2014/main" id="{1D039706-D2E7-454D-AF68-D1EDFE16EDEA}"/>
              </a:ext>
            </a:extLst>
          </p:cNvPr>
          <p:cNvSpPr txBox="1">
            <a:spLocks noChangeArrowheads="1"/>
          </p:cNvSpPr>
          <p:nvPr/>
        </p:nvSpPr>
        <p:spPr bwMode="auto">
          <a:xfrm>
            <a:off x="1371545" y="5951733"/>
            <a:ext cx="78962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4000" dirty="0">
                <a:solidFill>
                  <a:schemeClr val="bg1"/>
                </a:solidFill>
                <a:latin typeface="Edo SZ" panose="02000000000000000000" pitchFamily="2" charset="0"/>
              </a:rPr>
              <a:t>- - - - - - - - - - - - - - - - - - - -</a:t>
            </a:r>
          </a:p>
        </p:txBody>
      </p:sp>
      <p:sp>
        <p:nvSpPr>
          <p:cNvPr id="6" name="Abgerundetes Rechteck 6">
            <a:extLst>
              <a:ext uri="{FF2B5EF4-FFF2-40B4-BE49-F238E27FC236}">
                <a16:creationId xmlns:a16="http://schemas.microsoft.com/office/drawing/2014/main" id="{9EB2C6DC-514B-4187-A720-B215E93E1FD3}"/>
              </a:ext>
            </a:extLst>
          </p:cNvPr>
          <p:cNvSpPr>
            <a:spLocks noChangeArrowheads="1"/>
          </p:cNvSpPr>
          <p:nvPr/>
        </p:nvSpPr>
        <p:spPr bwMode="auto">
          <a:xfrm>
            <a:off x="0" y="5805488"/>
            <a:ext cx="2808288" cy="407987"/>
          </a:xfrm>
          <a:prstGeom prst="roundRect">
            <a:avLst>
              <a:gd name="adj" fmla="val 16667"/>
            </a:avLst>
          </a:prstGeom>
          <a:solidFill>
            <a:srgbClr val="0070C0"/>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p>
            <a:pPr algn="ctr"/>
            <a:r>
              <a:rPr lang="de-DE" altLang="de-DE" dirty="0">
                <a:solidFill>
                  <a:schemeClr val="bg1"/>
                </a:solidFill>
                <a:latin typeface="Edo SZ" panose="02000000000000000000" pitchFamily="2" charset="0"/>
              </a:rPr>
              <a:t>www.cma-germany.de</a:t>
            </a:r>
          </a:p>
        </p:txBody>
      </p:sp>
      <p:sp>
        <p:nvSpPr>
          <p:cNvPr id="7" name="Textfeld 4">
            <a:extLst>
              <a:ext uri="{FF2B5EF4-FFF2-40B4-BE49-F238E27FC236}">
                <a16:creationId xmlns:a16="http://schemas.microsoft.com/office/drawing/2014/main" id="{CC4685A8-5D37-4266-96C1-17BA3744B1CE}"/>
              </a:ext>
            </a:extLst>
          </p:cNvPr>
          <p:cNvSpPr txBox="1">
            <a:spLocks noChangeArrowheads="1"/>
          </p:cNvSpPr>
          <p:nvPr/>
        </p:nvSpPr>
        <p:spPr bwMode="auto">
          <a:xfrm>
            <a:off x="300038" y="263525"/>
            <a:ext cx="204094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2800" b="1" dirty="0">
                <a:solidFill>
                  <a:srgbClr val="0070C0"/>
                </a:solidFill>
                <a:latin typeface="NeoTrash" panose="02000800000000000000" pitchFamily="2" charset="0"/>
              </a:rPr>
              <a:t>CHRISTIAN</a:t>
            </a:r>
          </a:p>
          <a:p>
            <a:r>
              <a:rPr lang="de-DE" altLang="de-DE" sz="1700" b="1" dirty="0">
                <a:solidFill>
                  <a:srgbClr val="0070C0"/>
                </a:solidFill>
                <a:latin typeface="NeoTrash" panose="02000800000000000000" pitchFamily="2" charset="0"/>
              </a:rPr>
              <a:t>MOTORCYCLISTS</a:t>
            </a:r>
          </a:p>
          <a:p>
            <a:r>
              <a:rPr lang="de-DE" altLang="de-DE" sz="2100" b="1" dirty="0">
                <a:solidFill>
                  <a:srgbClr val="0070C0"/>
                </a:solidFill>
                <a:latin typeface="NeoTrash" panose="02000800000000000000" pitchFamily="2" charset="0"/>
              </a:rPr>
              <a:t>ASSOCIATION</a:t>
            </a:r>
          </a:p>
        </p:txBody>
      </p:sp>
      <p:pic>
        <p:nvPicPr>
          <p:cNvPr id="10" name="Grafik 1">
            <a:extLst>
              <a:ext uri="{FF2B5EF4-FFF2-40B4-BE49-F238E27FC236}">
                <a16:creationId xmlns:a16="http://schemas.microsoft.com/office/drawing/2014/main" id="{2E867759-92C7-4342-A12A-080B795E20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0" y="2052000"/>
            <a:ext cx="895350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feld 2">
            <a:extLst>
              <a:ext uri="{FF2B5EF4-FFF2-40B4-BE49-F238E27FC236}">
                <a16:creationId xmlns:a16="http://schemas.microsoft.com/office/drawing/2014/main" id="{1934502A-629D-476E-8A15-C1ABB18E3594}"/>
              </a:ext>
            </a:extLst>
          </p:cNvPr>
          <p:cNvSpPr txBox="1">
            <a:spLocks noChangeArrowheads="1"/>
          </p:cNvSpPr>
          <p:nvPr/>
        </p:nvSpPr>
        <p:spPr bwMode="auto">
          <a:xfrm rot="-661422">
            <a:off x="358849" y="2473639"/>
            <a:ext cx="422592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3200" dirty="0">
                <a:solidFill>
                  <a:schemeClr val="bg1"/>
                </a:solidFill>
                <a:latin typeface="Edo SZ" panose="02000000000000000000" pitchFamily="2" charset="0"/>
              </a:rPr>
              <a:t>Es ist so wundervoll </a:t>
            </a:r>
          </a:p>
          <a:p>
            <a:r>
              <a:rPr lang="de-DE" altLang="de-DE" sz="3200" dirty="0">
                <a:solidFill>
                  <a:schemeClr val="bg1"/>
                </a:solidFill>
                <a:latin typeface="Edo SZ" panose="02000000000000000000" pitchFamily="2" charset="0"/>
              </a:rPr>
              <a:t>von JESUS zu reden !</a:t>
            </a:r>
          </a:p>
        </p:txBody>
      </p:sp>
      <p:pic>
        <p:nvPicPr>
          <p:cNvPr id="12" name="Grafik 11">
            <a:extLst>
              <a:ext uri="{FF2B5EF4-FFF2-40B4-BE49-F238E27FC236}">
                <a16:creationId xmlns:a16="http://schemas.microsoft.com/office/drawing/2014/main" id="{AD653B27-5007-4BC0-9970-5083C43EF01B}"/>
              </a:ext>
            </a:extLst>
          </p:cNvPr>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622093" y="214915"/>
            <a:ext cx="1080000" cy="1377868"/>
          </a:xfrm>
          <a:prstGeom prst="rect">
            <a:avLst/>
          </a:prstGeom>
        </p:spPr>
      </p:pic>
    </p:spTree>
    <p:extLst>
      <p:ext uri="{BB962C8B-B14F-4D97-AF65-F5344CB8AC3E}">
        <p14:creationId xmlns:p14="http://schemas.microsoft.com/office/powerpoint/2010/main" val="2337340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8D2457-7BFA-4997-A2DC-E369A0F859FF}"/>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140A80E3-8B1A-4FAF-9744-814576966195}"/>
              </a:ext>
            </a:extLst>
          </p:cNvPr>
          <p:cNvSpPr>
            <a:spLocks noGrp="1"/>
          </p:cNvSpPr>
          <p:nvPr>
            <p:ph idx="1"/>
          </p:nvPr>
        </p:nvSpPr>
        <p:spPr/>
        <p:txBody>
          <a:bodyPr/>
          <a:lstStyle/>
          <a:p>
            <a:endParaRPr lang="de-DE"/>
          </a:p>
        </p:txBody>
      </p:sp>
      <p:sp>
        <p:nvSpPr>
          <p:cNvPr id="5" name="Textfeld 9">
            <a:extLst>
              <a:ext uri="{FF2B5EF4-FFF2-40B4-BE49-F238E27FC236}">
                <a16:creationId xmlns:a16="http://schemas.microsoft.com/office/drawing/2014/main" id="{1D039706-D2E7-454D-AF68-D1EDFE16EDEA}"/>
              </a:ext>
            </a:extLst>
          </p:cNvPr>
          <p:cNvSpPr txBox="1">
            <a:spLocks noChangeArrowheads="1"/>
          </p:cNvSpPr>
          <p:nvPr/>
        </p:nvSpPr>
        <p:spPr bwMode="auto">
          <a:xfrm>
            <a:off x="1371545" y="5951733"/>
            <a:ext cx="78962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4000" dirty="0">
                <a:solidFill>
                  <a:schemeClr val="bg1"/>
                </a:solidFill>
                <a:latin typeface="Edo SZ" panose="02000000000000000000" pitchFamily="2" charset="0"/>
              </a:rPr>
              <a:t>- - - - - - - - - - - - - - - - - - - -</a:t>
            </a:r>
          </a:p>
        </p:txBody>
      </p:sp>
      <p:sp>
        <p:nvSpPr>
          <p:cNvPr id="6" name="Abgerundetes Rechteck 6">
            <a:extLst>
              <a:ext uri="{FF2B5EF4-FFF2-40B4-BE49-F238E27FC236}">
                <a16:creationId xmlns:a16="http://schemas.microsoft.com/office/drawing/2014/main" id="{9EB2C6DC-514B-4187-A720-B215E93E1FD3}"/>
              </a:ext>
            </a:extLst>
          </p:cNvPr>
          <p:cNvSpPr>
            <a:spLocks noChangeArrowheads="1"/>
          </p:cNvSpPr>
          <p:nvPr/>
        </p:nvSpPr>
        <p:spPr bwMode="auto">
          <a:xfrm>
            <a:off x="0" y="5805488"/>
            <a:ext cx="2808288" cy="407987"/>
          </a:xfrm>
          <a:prstGeom prst="roundRect">
            <a:avLst>
              <a:gd name="adj" fmla="val 16667"/>
            </a:avLst>
          </a:prstGeom>
          <a:solidFill>
            <a:srgbClr val="0070C0"/>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p>
            <a:pPr algn="ctr"/>
            <a:r>
              <a:rPr lang="de-DE" altLang="de-DE" dirty="0">
                <a:solidFill>
                  <a:schemeClr val="bg1"/>
                </a:solidFill>
                <a:latin typeface="Edo SZ" panose="02000000000000000000" pitchFamily="2" charset="0"/>
              </a:rPr>
              <a:t>www.cma-germany.de</a:t>
            </a:r>
          </a:p>
        </p:txBody>
      </p:sp>
      <p:sp>
        <p:nvSpPr>
          <p:cNvPr id="7" name="Textfeld 4">
            <a:extLst>
              <a:ext uri="{FF2B5EF4-FFF2-40B4-BE49-F238E27FC236}">
                <a16:creationId xmlns:a16="http://schemas.microsoft.com/office/drawing/2014/main" id="{CC4685A8-5D37-4266-96C1-17BA3744B1CE}"/>
              </a:ext>
            </a:extLst>
          </p:cNvPr>
          <p:cNvSpPr txBox="1">
            <a:spLocks noChangeArrowheads="1"/>
          </p:cNvSpPr>
          <p:nvPr/>
        </p:nvSpPr>
        <p:spPr bwMode="auto">
          <a:xfrm>
            <a:off x="300038" y="263525"/>
            <a:ext cx="204094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2800" b="1" dirty="0">
                <a:solidFill>
                  <a:srgbClr val="0070C0"/>
                </a:solidFill>
                <a:latin typeface="NeoTrash" panose="02000800000000000000" pitchFamily="2" charset="0"/>
              </a:rPr>
              <a:t>CHRISTIAN</a:t>
            </a:r>
          </a:p>
          <a:p>
            <a:r>
              <a:rPr lang="de-DE" altLang="de-DE" sz="1700" b="1" dirty="0">
                <a:solidFill>
                  <a:srgbClr val="0070C0"/>
                </a:solidFill>
                <a:latin typeface="NeoTrash" panose="02000800000000000000" pitchFamily="2" charset="0"/>
              </a:rPr>
              <a:t>MOTORCYCLISTS</a:t>
            </a:r>
          </a:p>
          <a:p>
            <a:r>
              <a:rPr lang="de-DE" altLang="de-DE" sz="2100" b="1" dirty="0">
                <a:solidFill>
                  <a:srgbClr val="0070C0"/>
                </a:solidFill>
                <a:latin typeface="NeoTrash" panose="02000800000000000000" pitchFamily="2" charset="0"/>
              </a:rPr>
              <a:t>ASSOCIATION</a:t>
            </a:r>
          </a:p>
        </p:txBody>
      </p:sp>
      <p:sp>
        <p:nvSpPr>
          <p:cNvPr id="8" name="Textfeld 5">
            <a:extLst>
              <a:ext uri="{FF2B5EF4-FFF2-40B4-BE49-F238E27FC236}">
                <a16:creationId xmlns:a16="http://schemas.microsoft.com/office/drawing/2014/main" id="{2F2F5599-55F3-4C5E-95D5-D106128E919A}"/>
              </a:ext>
            </a:extLst>
          </p:cNvPr>
          <p:cNvSpPr txBox="1">
            <a:spLocks noChangeArrowheads="1"/>
          </p:cNvSpPr>
          <p:nvPr/>
        </p:nvSpPr>
        <p:spPr bwMode="auto">
          <a:xfrm>
            <a:off x="582613" y="1628775"/>
            <a:ext cx="5727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2800" b="1" dirty="0">
                <a:solidFill>
                  <a:schemeClr val="tx1"/>
                </a:solidFill>
                <a:latin typeface="Edo SZ" panose="02000000000000000000" pitchFamily="2" charset="0"/>
              </a:rPr>
              <a:t>DIE Arbeit der C.M.A. unterstützen</a:t>
            </a:r>
          </a:p>
        </p:txBody>
      </p:sp>
      <p:sp>
        <p:nvSpPr>
          <p:cNvPr id="9" name="Textfeld 10">
            <a:extLst>
              <a:ext uri="{FF2B5EF4-FFF2-40B4-BE49-F238E27FC236}">
                <a16:creationId xmlns:a16="http://schemas.microsoft.com/office/drawing/2014/main" id="{EA83970E-BDCA-4E58-89D3-F0ACC2B61C10}"/>
              </a:ext>
            </a:extLst>
          </p:cNvPr>
          <p:cNvSpPr txBox="1">
            <a:spLocks noChangeArrowheads="1"/>
          </p:cNvSpPr>
          <p:nvPr/>
        </p:nvSpPr>
        <p:spPr bwMode="auto">
          <a:xfrm>
            <a:off x="582613" y="2205038"/>
            <a:ext cx="7529512"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a:solidFill>
                  <a:schemeClr val="bg1"/>
                </a:solidFill>
                <a:latin typeface="Arial" panose="020B0604020202020204" pitchFamily="34" charset="0"/>
                <a:ea typeface="Microsoft YaHei" panose="020B0503020204020204" pitchFamily="34" charset="-122"/>
              </a:defRPr>
            </a:lvl1pPr>
            <a:lvl2pPr>
              <a:defRPr>
                <a:solidFill>
                  <a:schemeClr val="bg1"/>
                </a:solidFill>
                <a:latin typeface="Arial" panose="020B0604020202020204" pitchFamily="34" charset="0"/>
                <a:ea typeface="Microsoft YaHei" panose="020B0503020204020204" pitchFamily="34" charset="-122"/>
              </a:defRPr>
            </a:lvl2pPr>
            <a:lvl3pPr>
              <a:defRPr>
                <a:solidFill>
                  <a:schemeClr val="bg1"/>
                </a:solidFill>
                <a:latin typeface="Arial" panose="020B0604020202020204" pitchFamily="34" charset="0"/>
                <a:ea typeface="Microsoft YaHei" panose="020B0503020204020204" pitchFamily="34" charset="-122"/>
              </a:defRPr>
            </a:lvl3pPr>
            <a:lvl4pPr>
              <a:defRPr>
                <a:solidFill>
                  <a:schemeClr val="bg1"/>
                </a:solidFill>
                <a:latin typeface="Arial" panose="020B0604020202020204" pitchFamily="34" charset="0"/>
                <a:ea typeface="Microsoft YaHei" panose="020B0503020204020204" pitchFamily="34" charset="-122"/>
              </a:defRPr>
            </a:lvl4pPr>
            <a:lvl5pPr>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9pPr>
          </a:lstStyle>
          <a:p>
            <a:pPr>
              <a:lnSpc>
                <a:spcPct val="150000"/>
              </a:lnSpc>
              <a:buFont typeface="Arial" panose="020B0604020202020204" pitchFamily="34" charset="0"/>
              <a:buChar char="•"/>
            </a:pPr>
            <a:r>
              <a:rPr lang="de-DE" altLang="de-DE" sz="2200" dirty="0">
                <a:solidFill>
                  <a:schemeClr val="tx1"/>
                </a:solidFill>
                <a:latin typeface="Edo SZ" panose="02000000000000000000" pitchFamily="2" charset="0"/>
                <a:cs typeface="Arial" panose="020B0604020202020204" pitchFamily="34" charset="0"/>
              </a:rPr>
              <a:t>Im Gebet </a:t>
            </a:r>
          </a:p>
          <a:p>
            <a:pPr>
              <a:lnSpc>
                <a:spcPct val="150000"/>
              </a:lnSpc>
              <a:buFont typeface="Arial" panose="020B0604020202020204" pitchFamily="34" charset="0"/>
              <a:buChar char="•"/>
            </a:pPr>
            <a:r>
              <a:rPr lang="de-DE" altLang="de-DE" sz="2200" dirty="0">
                <a:solidFill>
                  <a:schemeClr val="tx1"/>
                </a:solidFill>
                <a:latin typeface="Edo SZ" panose="02000000000000000000" pitchFamily="2" charset="0"/>
                <a:cs typeface="Arial" panose="020B0604020202020204" pitchFamily="34" charset="0"/>
              </a:rPr>
              <a:t>Durch aktive Mitarbeit</a:t>
            </a:r>
          </a:p>
          <a:p>
            <a:pPr>
              <a:lnSpc>
                <a:spcPct val="150000"/>
              </a:lnSpc>
              <a:buFont typeface="Arial" panose="020B0604020202020204" pitchFamily="34" charset="0"/>
              <a:buChar char="•"/>
            </a:pPr>
            <a:r>
              <a:rPr lang="de-DE" altLang="de-DE" sz="2200" dirty="0">
                <a:solidFill>
                  <a:schemeClr val="tx1"/>
                </a:solidFill>
                <a:latin typeface="Edo SZ" panose="02000000000000000000" pitchFamily="2" charset="0"/>
                <a:cs typeface="Arial" panose="020B0604020202020204" pitchFamily="34" charset="0"/>
              </a:rPr>
              <a:t>Als Gemeinde mit einer offenen Tür für Biker</a:t>
            </a:r>
          </a:p>
          <a:p>
            <a:pPr>
              <a:lnSpc>
                <a:spcPct val="150000"/>
              </a:lnSpc>
              <a:buFont typeface="Arial" panose="020B0604020202020204" pitchFamily="34" charset="0"/>
              <a:buChar char="•"/>
            </a:pPr>
            <a:r>
              <a:rPr lang="de-DE" altLang="de-DE" sz="2200" dirty="0">
                <a:solidFill>
                  <a:schemeClr val="tx1"/>
                </a:solidFill>
                <a:latin typeface="Edo SZ" panose="02000000000000000000" pitchFamily="2" charset="0"/>
                <a:cs typeface="Arial" panose="020B0604020202020204" pitchFamily="34" charset="0"/>
              </a:rPr>
              <a:t>Als Multiplikatoren, anderen von CMA erzählen</a:t>
            </a:r>
          </a:p>
          <a:p>
            <a:pPr>
              <a:lnSpc>
                <a:spcPct val="150000"/>
              </a:lnSpc>
              <a:buFont typeface="Arial" panose="020B0604020202020204" pitchFamily="34" charset="0"/>
              <a:buChar char="•"/>
            </a:pPr>
            <a:r>
              <a:rPr lang="de-DE" altLang="de-DE" sz="2200" dirty="0">
                <a:solidFill>
                  <a:schemeClr val="tx1"/>
                </a:solidFill>
                <a:latin typeface="Edo SZ" panose="02000000000000000000" pitchFamily="2" charset="0"/>
                <a:cs typeface="Arial" panose="020B0604020202020204" pitchFamily="34" charset="0"/>
              </a:rPr>
              <a:t>Finanzielle Unterstützung – die CMA ist zu 100% </a:t>
            </a:r>
            <a:br>
              <a:rPr lang="de-DE" altLang="de-DE" sz="2200" dirty="0">
                <a:solidFill>
                  <a:schemeClr val="tx1"/>
                </a:solidFill>
                <a:latin typeface="Edo SZ" panose="02000000000000000000" pitchFamily="2" charset="0"/>
                <a:cs typeface="Arial" panose="020B0604020202020204" pitchFamily="34" charset="0"/>
              </a:rPr>
            </a:br>
            <a:r>
              <a:rPr lang="de-DE" altLang="de-DE" sz="2200" dirty="0">
                <a:solidFill>
                  <a:schemeClr val="tx1"/>
                </a:solidFill>
                <a:latin typeface="Edo SZ" panose="02000000000000000000" pitchFamily="2" charset="0"/>
                <a:cs typeface="Arial" panose="020B0604020202020204" pitchFamily="34" charset="0"/>
              </a:rPr>
              <a:t>ehrenamtlich und ausschließlich spendenfinanziert</a:t>
            </a:r>
          </a:p>
        </p:txBody>
      </p:sp>
      <p:sp>
        <p:nvSpPr>
          <p:cNvPr id="10" name="Textfeld 1">
            <a:extLst>
              <a:ext uri="{FF2B5EF4-FFF2-40B4-BE49-F238E27FC236}">
                <a16:creationId xmlns:a16="http://schemas.microsoft.com/office/drawing/2014/main" id="{DDEB495B-9DDE-403F-AA19-8CBB255C285B}"/>
              </a:ext>
            </a:extLst>
          </p:cNvPr>
          <p:cNvSpPr txBox="1">
            <a:spLocks noChangeArrowheads="1"/>
          </p:cNvSpPr>
          <p:nvPr/>
        </p:nvSpPr>
        <p:spPr bwMode="auto">
          <a:xfrm rot="-233519">
            <a:off x="3173413" y="5387975"/>
            <a:ext cx="58943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2800" dirty="0">
                <a:solidFill>
                  <a:schemeClr val="tx1"/>
                </a:solidFill>
                <a:latin typeface="Edo SZ" panose="02000000000000000000" pitchFamily="2" charset="0"/>
              </a:rPr>
              <a:t>Auch deine </a:t>
            </a:r>
            <a:r>
              <a:rPr lang="de-DE" altLang="de-DE" sz="3200" dirty="0">
                <a:solidFill>
                  <a:schemeClr val="tx1"/>
                </a:solidFill>
                <a:latin typeface="Edo SZ" panose="02000000000000000000" pitchFamily="2" charset="0"/>
              </a:rPr>
              <a:t>Unterstützung</a:t>
            </a:r>
            <a:r>
              <a:rPr lang="de-DE" altLang="de-DE" sz="2800" dirty="0">
                <a:solidFill>
                  <a:schemeClr val="tx1"/>
                </a:solidFill>
                <a:latin typeface="Edo SZ" panose="02000000000000000000" pitchFamily="2" charset="0"/>
              </a:rPr>
              <a:t> zählt.</a:t>
            </a:r>
          </a:p>
        </p:txBody>
      </p:sp>
      <p:pic>
        <p:nvPicPr>
          <p:cNvPr id="12" name="Grafik 11">
            <a:extLst>
              <a:ext uri="{FF2B5EF4-FFF2-40B4-BE49-F238E27FC236}">
                <a16:creationId xmlns:a16="http://schemas.microsoft.com/office/drawing/2014/main" id="{A8659F29-B137-4136-8E5F-B68273E96499}"/>
              </a:ext>
            </a:extLst>
          </p:cNvPr>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622093" y="214915"/>
            <a:ext cx="1080000" cy="1377868"/>
          </a:xfrm>
          <a:prstGeom prst="rect">
            <a:avLst/>
          </a:prstGeom>
        </p:spPr>
      </p:pic>
    </p:spTree>
    <p:extLst>
      <p:ext uri="{BB962C8B-B14F-4D97-AF65-F5344CB8AC3E}">
        <p14:creationId xmlns:p14="http://schemas.microsoft.com/office/powerpoint/2010/main" val="45415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fade">
                                      <p:cBhvr>
                                        <p:cTn id="19" dur="500"/>
                                        <p:tgtEl>
                                          <p:spTgt spid="9">
                                            <p:txEl>
                                              <p:pRg st="0" end="0"/>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fade">
                                      <p:cBhvr>
                                        <p:cTn id="23" dur="500"/>
                                        <p:tgtEl>
                                          <p:spTgt spid="9">
                                            <p:txEl>
                                              <p:pRg st="1" end="1"/>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fade">
                                      <p:cBhvr>
                                        <p:cTn id="27" dur="500"/>
                                        <p:tgtEl>
                                          <p:spTgt spid="9">
                                            <p:txEl>
                                              <p:pRg st="2" end="2"/>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9">
                                            <p:txEl>
                                              <p:pRg st="3" end="3"/>
                                            </p:txEl>
                                          </p:spTgt>
                                        </p:tgtEl>
                                        <p:attrNameLst>
                                          <p:attrName>style.visibility</p:attrName>
                                        </p:attrNameLst>
                                      </p:cBhvr>
                                      <p:to>
                                        <p:strVal val="visible"/>
                                      </p:to>
                                    </p:set>
                                    <p:animEffect transition="in" filter="fade">
                                      <p:cBhvr>
                                        <p:cTn id="31" dur="500"/>
                                        <p:tgtEl>
                                          <p:spTgt spid="9">
                                            <p:txEl>
                                              <p:pRg st="3" end="3"/>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9">
                                            <p:txEl>
                                              <p:pRg st="4" end="4"/>
                                            </p:txEl>
                                          </p:spTgt>
                                        </p:tgtEl>
                                        <p:attrNameLst>
                                          <p:attrName>style.visibility</p:attrName>
                                        </p:attrNameLst>
                                      </p:cBhvr>
                                      <p:to>
                                        <p:strVal val="visible"/>
                                      </p:to>
                                    </p:set>
                                    <p:animEffect transition="in" filter="fade">
                                      <p:cBhvr>
                                        <p:cTn id="35" dur="500"/>
                                        <p:tgtEl>
                                          <p:spTgt spid="9">
                                            <p:txEl>
                                              <p:pRg st="4" end="4"/>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8D2457-7BFA-4997-A2DC-E369A0F859FF}"/>
              </a:ext>
            </a:extLst>
          </p:cNvPr>
          <p:cNvSpPr>
            <a:spLocks noGrp="1"/>
          </p:cNvSpPr>
          <p:nvPr>
            <p:ph type="title"/>
          </p:nvPr>
        </p:nvSpPr>
        <p:spPr/>
        <p:txBody>
          <a:bodyPr/>
          <a:lstStyle/>
          <a:p>
            <a:endParaRPr lang="de-DE" dirty="0"/>
          </a:p>
        </p:txBody>
      </p:sp>
      <p:sp>
        <p:nvSpPr>
          <p:cNvPr id="3" name="Inhaltsplatzhalter 2">
            <a:extLst>
              <a:ext uri="{FF2B5EF4-FFF2-40B4-BE49-F238E27FC236}">
                <a16:creationId xmlns:a16="http://schemas.microsoft.com/office/drawing/2014/main" id="{140A80E3-8B1A-4FAF-9744-814576966195}"/>
              </a:ext>
            </a:extLst>
          </p:cNvPr>
          <p:cNvSpPr>
            <a:spLocks noGrp="1"/>
          </p:cNvSpPr>
          <p:nvPr>
            <p:ph idx="1"/>
          </p:nvPr>
        </p:nvSpPr>
        <p:spPr/>
        <p:txBody>
          <a:bodyPr/>
          <a:lstStyle/>
          <a:p>
            <a:endParaRPr lang="de-DE" dirty="0"/>
          </a:p>
        </p:txBody>
      </p:sp>
      <p:pic>
        <p:nvPicPr>
          <p:cNvPr id="8" name="Grafik 7">
            <a:extLst>
              <a:ext uri="{FF2B5EF4-FFF2-40B4-BE49-F238E27FC236}">
                <a16:creationId xmlns:a16="http://schemas.microsoft.com/office/drawing/2014/main" id="{1DE2DD7C-4F22-4458-87E1-8BF11BB2F90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590807" y="1485224"/>
            <a:ext cx="3997417" cy="3960000"/>
          </a:xfrm>
          <a:prstGeom prst="rect">
            <a:avLst/>
          </a:prstGeom>
        </p:spPr>
      </p:pic>
      <p:sp>
        <p:nvSpPr>
          <p:cNvPr id="9" name="Textfeld 8">
            <a:extLst>
              <a:ext uri="{FF2B5EF4-FFF2-40B4-BE49-F238E27FC236}">
                <a16:creationId xmlns:a16="http://schemas.microsoft.com/office/drawing/2014/main" id="{B2BD9EB5-9240-4447-9EC8-44077C4CD35E}"/>
              </a:ext>
            </a:extLst>
          </p:cNvPr>
          <p:cNvSpPr txBox="1"/>
          <p:nvPr/>
        </p:nvSpPr>
        <p:spPr>
          <a:xfrm>
            <a:off x="3154270" y="176266"/>
            <a:ext cx="3981026" cy="738664"/>
          </a:xfrm>
          <a:prstGeom prst="rect">
            <a:avLst/>
          </a:prstGeom>
          <a:noFill/>
        </p:spPr>
        <p:txBody>
          <a:bodyPr wrap="none" lIns="0" tIns="0" rIns="0" bIns="0" rtlCol="0">
            <a:spAutoFit/>
          </a:bodyPr>
          <a:lstStyle/>
          <a:p>
            <a:r>
              <a:rPr lang="de-DE" sz="1600" i="1" dirty="0" err="1">
                <a:solidFill>
                  <a:schemeClr val="bg1"/>
                </a:solidFill>
                <a:latin typeface="Edo SZ" panose="02000000000000000000" pitchFamily="2" charset="0"/>
              </a:rPr>
              <a:t>Triangelform</a:t>
            </a:r>
            <a:r>
              <a:rPr lang="de-DE" sz="1600" i="1" dirty="0">
                <a:solidFill>
                  <a:schemeClr val="bg1"/>
                </a:solidFill>
                <a:latin typeface="Edo SZ" panose="02000000000000000000" pitchFamily="2" charset="0"/>
              </a:rPr>
              <a:t>:</a:t>
            </a:r>
            <a:r>
              <a:rPr lang="de-DE" sz="1600" dirty="0">
                <a:solidFill>
                  <a:schemeClr val="bg1"/>
                </a:solidFill>
                <a:latin typeface="Edo SZ" panose="02000000000000000000" pitchFamily="2" charset="0"/>
              </a:rPr>
              <a:t> steht für die Dreieinigkeit:</a:t>
            </a:r>
          </a:p>
          <a:p>
            <a:pPr algn="ctr"/>
            <a:r>
              <a:rPr lang="de-DE" sz="1600" b="1" dirty="0">
                <a:solidFill>
                  <a:schemeClr val="bg1"/>
                </a:solidFill>
                <a:latin typeface="Edo SZ" panose="02000000000000000000" pitchFamily="2" charset="0"/>
              </a:rPr>
              <a:t>Vater, Sohn &amp; Heiliger Geist</a:t>
            </a:r>
          </a:p>
          <a:p>
            <a:endParaRPr lang="de-DE" sz="1600" b="1" dirty="0">
              <a:latin typeface="Comic Sans MS" panose="030F0702030302020204" pitchFamily="66" charset="0"/>
            </a:endParaRPr>
          </a:p>
        </p:txBody>
      </p:sp>
      <p:sp>
        <p:nvSpPr>
          <p:cNvPr id="10" name="Textfeld 9">
            <a:extLst>
              <a:ext uri="{FF2B5EF4-FFF2-40B4-BE49-F238E27FC236}">
                <a16:creationId xmlns:a16="http://schemas.microsoft.com/office/drawing/2014/main" id="{3DB9D5FC-FCCD-4AE2-A6F5-192BC589DCA5}"/>
              </a:ext>
            </a:extLst>
          </p:cNvPr>
          <p:cNvSpPr txBox="1"/>
          <p:nvPr/>
        </p:nvSpPr>
        <p:spPr>
          <a:xfrm>
            <a:off x="6610701" y="1017534"/>
            <a:ext cx="2348400" cy="738664"/>
          </a:xfrm>
          <a:prstGeom prst="rect">
            <a:avLst/>
          </a:prstGeom>
          <a:noFill/>
        </p:spPr>
        <p:txBody>
          <a:bodyPr wrap="none" lIns="0" tIns="0" rIns="0" bIns="0" rtlCol="0">
            <a:spAutoFit/>
          </a:bodyPr>
          <a:lstStyle/>
          <a:p>
            <a:r>
              <a:rPr lang="de-DE" sz="1600" i="1" dirty="0">
                <a:solidFill>
                  <a:schemeClr val="bg1"/>
                </a:solidFill>
                <a:latin typeface="Edo SZ" panose="02000000000000000000" pitchFamily="2" charset="0"/>
              </a:rPr>
              <a:t>Farbe rot: </a:t>
            </a:r>
            <a:r>
              <a:rPr lang="de-DE" sz="1600" b="1" dirty="0">
                <a:solidFill>
                  <a:schemeClr val="bg1"/>
                </a:solidFill>
                <a:latin typeface="Edo SZ" panose="02000000000000000000" pitchFamily="2" charset="0"/>
              </a:rPr>
              <a:t>steht für das </a:t>
            </a:r>
          </a:p>
          <a:p>
            <a:r>
              <a:rPr lang="de-DE" sz="1600" b="1" dirty="0">
                <a:solidFill>
                  <a:schemeClr val="bg1"/>
                </a:solidFill>
                <a:latin typeface="Edo SZ" panose="02000000000000000000" pitchFamily="2" charset="0"/>
              </a:rPr>
              <a:t>Blut Jesu, das uns von</a:t>
            </a:r>
          </a:p>
          <a:p>
            <a:r>
              <a:rPr lang="de-DE" sz="1600" b="1" dirty="0">
                <a:solidFill>
                  <a:schemeClr val="bg1"/>
                </a:solidFill>
                <a:latin typeface="Edo SZ" panose="02000000000000000000" pitchFamily="2" charset="0"/>
              </a:rPr>
              <a:t>aller Sünde freispricht!</a:t>
            </a:r>
          </a:p>
        </p:txBody>
      </p:sp>
      <p:sp>
        <p:nvSpPr>
          <p:cNvPr id="11" name="Textfeld 10">
            <a:extLst>
              <a:ext uri="{FF2B5EF4-FFF2-40B4-BE49-F238E27FC236}">
                <a16:creationId xmlns:a16="http://schemas.microsoft.com/office/drawing/2014/main" id="{19378B7C-AF2C-4AE8-9F21-D7F2DD765887}"/>
              </a:ext>
            </a:extLst>
          </p:cNvPr>
          <p:cNvSpPr txBox="1"/>
          <p:nvPr/>
        </p:nvSpPr>
        <p:spPr>
          <a:xfrm>
            <a:off x="283708" y="2019675"/>
            <a:ext cx="1946046" cy="777136"/>
          </a:xfrm>
          <a:prstGeom prst="rect">
            <a:avLst/>
          </a:prstGeom>
          <a:noFill/>
        </p:spPr>
        <p:txBody>
          <a:bodyPr wrap="none" lIns="0" tIns="0" rIns="0" bIns="0" rtlCol="0">
            <a:spAutoFit/>
          </a:bodyPr>
          <a:lstStyle/>
          <a:p>
            <a:pPr>
              <a:spcAft>
                <a:spcPts val="300"/>
              </a:spcAft>
            </a:pPr>
            <a:r>
              <a:rPr lang="de-DE" sz="1600" i="1" dirty="0">
                <a:solidFill>
                  <a:schemeClr val="bg1"/>
                </a:solidFill>
                <a:latin typeface="Edo SZ" panose="02000000000000000000" pitchFamily="2" charset="0"/>
                <a:cs typeface="Arial" panose="020B0604020202020204" pitchFamily="34" charset="0"/>
              </a:rPr>
              <a:t>das Kreuz:</a:t>
            </a:r>
            <a:r>
              <a:rPr lang="de-DE" sz="1600" dirty="0">
                <a:solidFill>
                  <a:schemeClr val="bg1"/>
                </a:solidFill>
                <a:latin typeface="Edo SZ" panose="02000000000000000000" pitchFamily="2" charset="0"/>
                <a:cs typeface="Arial" panose="020B0604020202020204" pitchFamily="34" charset="0"/>
              </a:rPr>
              <a:t> </a:t>
            </a:r>
            <a:br>
              <a:rPr lang="de-DE" sz="1600" dirty="0">
                <a:solidFill>
                  <a:schemeClr val="bg1"/>
                </a:solidFill>
                <a:latin typeface="Edo SZ" panose="02000000000000000000" pitchFamily="2" charset="0"/>
                <a:cs typeface="Arial" panose="020B0604020202020204" pitchFamily="34" charset="0"/>
              </a:rPr>
            </a:br>
            <a:r>
              <a:rPr lang="de-DE" sz="1600" b="1" dirty="0">
                <a:solidFill>
                  <a:schemeClr val="bg1"/>
                </a:solidFill>
                <a:latin typeface="Edo SZ" panose="02000000000000000000" pitchFamily="2" charset="0"/>
                <a:cs typeface="Arial" panose="020B0604020202020204" pitchFamily="34" charset="0"/>
              </a:rPr>
              <a:t>wir glauben an die </a:t>
            </a:r>
          </a:p>
          <a:p>
            <a:pPr>
              <a:spcAft>
                <a:spcPts val="300"/>
              </a:spcAft>
            </a:pPr>
            <a:r>
              <a:rPr lang="de-DE" sz="1600" b="1" dirty="0">
                <a:solidFill>
                  <a:schemeClr val="bg1"/>
                </a:solidFill>
                <a:latin typeface="Edo SZ" panose="02000000000000000000" pitchFamily="2" charset="0"/>
                <a:cs typeface="Arial" panose="020B0604020202020204" pitchFamily="34" charset="0"/>
              </a:rPr>
              <a:t>Botschaft vom Kreuz</a:t>
            </a:r>
          </a:p>
        </p:txBody>
      </p:sp>
      <p:sp>
        <p:nvSpPr>
          <p:cNvPr id="12" name="Textfeld 11">
            <a:extLst>
              <a:ext uri="{FF2B5EF4-FFF2-40B4-BE49-F238E27FC236}">
                <a16:creationId xmlns:a16="http://schemas.microsoft.com/office/drawing/2014/main" id="{6589DD74-7501-4C4E-A959-D75205CA87AE}"/>
              </a:ext>
            </a:extLst>
          </p:cNvPr>
          <p:cNvSpPr txBox="1"/>
          <p:nvPr/>
        </p:nvSpPr>
        <p:spPr>
          <a:xfrm>
            <a:off x="6670886" y="3183542"/>
            <a:ext cx="2088713" cy="777136"/>
          </a:xfrm>
          <a:prstGeom prst="rect">
            <a:avLst/>
          </a:prstGeom>
          <a:noFill/>
        </p:spPr>
        <p:txBody>
          <a:bodyPr wrap="none" lIns="0" tIns="0" rIns="0" bIns="0" rtlCol="0">
            <a:spAutoFit/>
          </a:bodyPr>
          <a:lstStyle/>
          <a:p>
            <a:pPr>
              <a:spcAft>
                <a:spcPts val="300"/>
              </a:spcAft>
            </a:pPr>
            <a:r>
              <a:rPr lang="de-DE" sz="1600" i="1" dirty="0">
                <a:solidFill>
                  <a:schemeClr val="bg1"/>
                </a:solidFill>
                <a:latin typeface="Edo SZ" panose="02000000000000000000" pitchFamily="2" charset="0"/>
                <a:cs typeface="Arial" panose="020B0604020202020204" pitchFamily="34" charset="0"/>
              </a:rPr>
              <a:t>Farbe blau: </a:t>
            </a:r>
            <a:r>
              <a:rPr lang="de-DE" sz="1600" b="1" dirty="0">
                <a:solidFill>
                  <a:schemeClr val="bg1"/>
                </a:solidFill>
                <a:latin typeface="Edo SZ" panose="02000000000000000000" pitchFamily="2" charset="0"/>
                <a:cs typeface="Arial" panose="020B0604020202020204" pitchFamily="34" charset="0"/>
              </a:rPr>
              <a:t>steht für </a:t>
            </a:r>
            <a:br>
              <a:rPr lang="de-DE" sz="1600" b="1" dirty="0">
                <a:solidFill>
                  <a:schemeClr val="bg1"/>
                </a:solidFill>
                <a:latin typeface="Edo SZ" panose="02000000000000000000" pitchFamily="2" charset="0"/>
                <a:cs typeface="Arial" panose="020B0604020202020204" pitchFamily="34" charset="0"/>
              </a:rPr>
            </a:br>
            <a:r>
              <a:rPr lang="de-DE" sz="1600" b="1" dirty="0">
                <a:solidFill>
                  <a:schemeClr val="bg1"/>
                </a:solidFill>
                <a:latin typeface="Edo SZ" panose="02000000000000000000" pitchFamily="2" charset="0"/>
                <a:cs typeface="Arial" panose="020B0604020202020204" pitchFamily="34" charset="0"/>
              </a:rPr>
              <a:t>das Ziel: Die Ewigkeit</a:t>
            </a:r>
          </a:p>
          <a:p>
            <a:pPr>
              <a:spcAft>
                <a:spcPts val="300"/>
              </a:spcAft>
            </a:pPr>
            <a:r>
              <a:rPr lang="de-DE" sz="1600" b="1" dirty="0">
                <a:solidFill>
                  <a:schemeClr val="bg1"/>
                </a:solidFill>
                <a:latin typeface="Edo SZ" panose="02000000000000000000" pitchFamily="2" charset="0"/>
                <a:cs typeface="Arial" panose="020B0604020202020204" pitchFamily="34" charset="0"/>
              </a:rPr>
              <a:t>bei Gott!</a:t>
            </a:r>
          </a:p>
        </p:txBody>
      </p:sp>
      <p:sp>
        <p:nvSpPr>
          <p:cNvPr id="13" name="Textfeld 12">
            <a:extLst>
              <a:ext uri="{FF2B5EF4-FFF2-40B4-BE49-F238E27FC236}">
                <a16:creationId xmlns:a16="http://schemas.microsoft.com/office/drawing/2014/main" id="{256148E7-8EBB-4DCF-93AF-B476D4422D9F}"/>
              </a:ext>
            </a:extLst>
          </p:cNvPr>
          <p:cNvSpPr txBox="1"/>
          <p:nvPr/>
        </p:nvSpPr>
        <p:spPr>
          <a:xfrm>
            <a:off x="6782835" y="4607644"/>
            <a:ext cx="2260234" cy="1100301"/>
          </a:xfrm>
          <a:prstGeom prst="rect">
            <a:avLst/>
          </a:prstGeom>
          <a:noFill/>
        </p:spPr>
        <p:txBody>
          <a:bodyPr wrap="none" lIns="0" tIns="0" rIns="0" bIns="0" rtlCol="0">
            <a:spAutoFit/>
          </a:bodyPr>
          <a:lstStyle/>
          <a:p>
            <a:pPr>
              <a:spcAft>
                <a:spcPts val="300"/>
              </a:spcAft>
            </a:pPr>
            <a:r>
              <a:rPr lang="de-DE" sz="1600" i="1" dirty="0">
                <a:solidFill>
                  <a:schemeClr val="bg1"/>
                </a:solidFill>
                <a:latin typeface="Edo SZ" panose="02000000000000000000" pitchFamily="2" charset="0"/>
                <a:cs typeface="Arial" panose="020B0604020202020204" pitchFamily="34" charset="0"/>
              </a:rPr>
              <a:t>betende Hände:</a:t>
            </a:r>
          </a:p>
          <a:p>
            <a:pPr>
              <a:spcAft>
                <a:spcPts val="300"/>
              </a:spcAft>
            </a:pPr>
            <a:r>
              <a:rPr lang="de-DE" sz="1600" b="1" dirty="0">
                <a:solidFill>
                  <a:schemeClr val="bg1"/>
                </a:solidFill>
                <a:latin typeface="Edo SZ" panose="02000000000000000000" pitchFamily="2" charset="0"/>
                <a:cs typeface="Arial" panose="020B0604020202020204" pitchFamily="34" charset="0"/>
              </a:rPr>
              <a:t>nichts läuft ohne das </a:t>
            </a:r>
          </a:p>
          <a:p>
            <a:pPr>
              <a:spcAft>
                <a:spcPts val="300"/>
              </a:spcAft>
            </a:pPr>
            <a:r>
              <a:rPr lang="de-DE" sz="1600" b="1" dirty="0">
                <a:solidFill>
                  <a:schemeClr val="bg1"/>
                </a:solidFill>
                <a:latin typeface="Edo SZ" panose="02000000000000000000" pitchFamily="2" charset="0"/>
                <a:cs typeface="Arial" panose="020B0604020202020204" pitchFamily="34" charset="0"/>
              </a:rPr>
              <a:t>Gebet – die Verbindung </a:t>
            </a:r>
          </a:p>
          <a:p>
            <a:pPr>
              <a:spcAft>
                <a:spcPts val="300"/>
              </a:spcAft>
            </a:pPr>
            <a:r>
              <a:rPr lang="de-DE" sz="1600" b="1" dirty="0">
                <a:solidFill>
                  <a:schemeClr val="bg1"/>
                </a:solidFill>
                <a:latin typeface="Edo SZ" panose="02000000000000000000" pitchFamily="2" charset="0"/>
                <a:cs typeface="Arial" panose="020B0604020202020204" pitchFamily="34" charset="0"/>
              </a:rPr>
              <a:t>zu Gott</a:t>
            </a:r>
          </a:p>
        </p:txBody>
      </p:sp>
      <p:sp>
        <p:nvSpPr>
          <p:cNvPr id="14" name="Textfeld 13">
            <a:extLst>
              <a:ext uri="{FF2B5EF4-FFF2-40B4-BE49-F238E27FC236}">
                <a16:creationId xmlns:a16="http://schemas.microsoft.com/office/drawing/2014/main" id="{CAEEED77-5CF0-405C-B074-8608946B0E08}"/>
              </a:ext>
            </a:extLst>
          </p:cNvPr>
          <p:cNvSpPr txBox="1"/>
          <p:nvPr/>
        </p:nvSpPr>
        <p:spPr>
          <a:xfrm>
            <a:off x="259473" y="3887380"/>
            <a:ext cx="2088713" cy="1100301"/>
          </a:xfrm>
          <a:prstGeom prst="rect">
            <a:avLst/>
          </a:prstGeom>
          <a:noFill/>
        </p:spPr>
        <p:txBody>
          <a:bodyPr wrap="none" lIns="0" tIns="0" rIns="0" bIns="0" rtlCol="0">
            <a:spAutoFit/>
          </a:bodyPr>
          <a:lstStyle/>
          <a:p>
            <a:pPr>
              <a:spcAft>
                <a:spcPts val="300"/>
              </a:spcAft>
            </a:pPr>
            <a:r>
              <a:rPr lang="de-DE" sz="1600" i="1" dirty="0">
                <a:solidFill>
                  <a:schemeClr val="bg1"/>
                </a:solidFill>
                <a:latin typeface="Edo SZ" panose="02000000000000000000" pitchFamily="2" charset="0"/>
                <a:cs typeface="Arial" panose="020B0604020202020204" pitchFamily="34" charset="0"/>
              </a:rPr>
              <a:t>die Bibel:</a:t>
            </a:r>
            <a:r>
              <a:rPr lang="de-DE" sz="1600" dirty="0">
                <a:solidFill>
                  <a:schemeClr val="bg1"/>
                </a:solidFill>
                <a:latin typeface="Edo SZ" panose="02000000000000000000" pitchFamily="2" charset="0"/>
                <a:cs typeface="Arial" panose="020B0604020202020204" pitchFamily="34" charset="0"/>
              </a:rPr>
              <a:t> </a:t>
            </a:r>
          </a:p>
          <a:p>
            <a:pPr>
              <a:spcAft>
                <a:spcPts val="300"/>
              </a:spcAft>
            </a:pPr>
            <a:r>
              <a:rPr lang="de-DE" sz="1600" b="1" dirty="0">
                <a:solidFill>
                  <a:schemeClr val="bg1"/>
                </a:solidFill>
                <a:latin typeface="Edo SZ" panose="02000000000000000000" pitchFamily="2" charset="0"/>
                <a:cs typeface="Arial" panose="020B0604020202020204" pitchFamily="34" charset="0"/>
              </a:rPr>
              <a:t>Kraftquelle und Weg-</a:t>
            </a:r>
          </a:p>
          <a:p>
            <a:pPr>
              <a:spcAft>
                <a:spcPts val="300"/>
              </a:spcAft>
            </a:pPr>
            <a:r>
              <a:rPr lang="de-DE" sz="1600" b="1" dirty="0" err="1">
                <a:solidFill>
                  <a:schemeClr val="bg1"/>
                </a:solidFill>
                <a:latin typeface="Edo SZ" panose="02000000000000000000" pitchFamily="2" charset="0"/>
                <a:cs typeface="Arial" panose="020B0604020202020204" pitchFamily="34" charset="0"/>
              </a:rPr>
              <a:t>weisung</a:t>
            </a:r>
            <a:r>
              <a:rPr lang="de-DE" sz="1600" b="1" dirty="0">
                <a:solidFill>
                  <a:schemeClr val="bg1"/>
                </a:solidFill>
                <a:latin typeface="Edo SZ" panose="02000000000000000000" pitchFamily="2" charset="0"/>
                <a:cs typeface="Arial" panose="020B0604020202020204" pitchFamily="34" charset="0"/>
              </a:rPr>
              <a:t> für unser</a:t>
            </a:r>
          </a:p>
          <a:p>
            <a:pPr>
              <a:spcAft>
                <a:spcPts val="300"/>
              </a:spcAft>
            </a:pPr>
            <a:r>
              <a:rPr lang="de-DE" sz="1600" b="1" dirty="0">
                <a:solidFill>
                  <a:schemeClr val="bg1"/>
                </a:solidFill>
                <a:latin typeface="Edo SZ" panose="02000000000000000000" pitchFamily="2" charset="0"/>
                <a:cs typeface="Arial" panose="020B0604020202020204" pitchFamily="34" charset="0"/>
              </a:rPr>
              <a:t>Leben</a:t>
            </a:r>
          </a:p>
        </p:txBody>
      </p:sp>
      <p:sp>
        <p:nvSpPr>
          <p:cNvPr id="15" name="Textfeld 14">
            <a:extLst>
              <a:ext uri="{FF2B5EF4-FFF2-40B4-BE49-F238E27FC236}">
                <a16:creationId xmlns:a16="http://schemas.microsoft.com/office/drawing/2014/main" id="{60F637DE-4A0A-4395-B7A3-16863738C0CA}"/>
              </a:ext>
            </a:extLst>
          </p:cNvPr>
          <p:cNvSpPr txBox="1"/>
          <p:nvPr/>
        </p:nvSpPr>
        <p:spPr>
          <a:xfrm>
            <a:off x="3280712" y="5934920"/>
            <a:ext cx="2728311" cy="246221"/>
          </a:xfrm>
          <a:prstGeom prst="rect">
            <a:avLst/>
          </a:prstGeom>
          <a:noFill/>
        </p:spPr>
        <p:txBody>
          <a:bodyPr wrap="none" lIns="0" tIns="0" rIns="0" bIns="0" rtlCol="0">
            <a:spAutoFit/>
          </a:bodyPr>
          <a:lstStyle/>
          <a:p>
            <a:pPr>
              <a:spcAft>
                <a:spcPts val="300"/>
              </a:spcAft>
            </a:pPr>
            <a:r>
              <a:rPr lang="de-DE" sz="1600" i="1" dirty="0">
                <a:solidFill>
                  <a:schemeClr val="bg1"/>
                </a:solidFill>
                <a:latin typeface="Edo SZ" panose="02000000000000000000" pitchFamily="2" charset="0"/>
                <a:cs typeface="Arial" panose="020B0604020202020204" pitchFamily="34" charset="0"/>
              </a:rPr>
              <a:t>die Krone:</a:t>
            </a:r>
            <a:r>
              <a:rPr lang="de-DE" sz="1600" dirty="0">
                <a:solidFill>
                  <a:schemeClr val="bg1"/>
                </a:solidFill>
                <a:latin typeface="Edo SZ" panose="02000000000000000000" pitchFamily="2" charset="0"/>
                <a:cs typeface="Arial" panose="020B0604020202020204" pitchFamily="34" charset="0"/>
              </a:rPr>
              <a:t> </a:t>
            </a:r>
            <a:r>
              <a:rPr lang="de-DE" sz="1600" b="1" dirty="0">
                <a:solidFill>
                  <a:schemeClr val="bg1"/>
                </a:solidFill>
                <a:latin typeface="Edo SZ" panose="02000000000000000000" pitchFamily="2" charset="0"/>
                <a:cs typeface="Arial" panose="020B0604020202020204" pitchFamily="34" charset="0"/>
              </a:rPr>
              <a:t>Lohn für die Treue</a:t>
            </a:r>
          </a:p>
        </p:txBody>
      </p:sp>
      <p:cxnSp>
        <p:nvCxnSpPr>
          <p:cNvPr id="16" name="Gerade Verbindung mit Pfeil 15">
            <a:extLst>
              <a:ext uri="{FF2B5EF4-FFF2-40B4-BE49-F238E27FC236}">
                <a16:creationId xmlns:a16="http://schemas.microsoft.com/office/drawing/2014/main" id="{E17DB8E9-2BE3-44C6-93BE-8CC61B6CC334}"/>
              </a:ext>
            </a:extLst>
          </p:cNvPr>
          <p:cNvCxnSpPr/>
          <p:nvPr/>
        </p:nvCxnSpPr>
        <p:spPr bwMode="auto">
          <a:xfrm flipH="1" flipV="1">
            <a:off x="4766612" y="3960678"/>
            <a:ext cx="1844089" cy="1147252"/>
          </a:xfrm>
          <a:prstGeom prst="straightConnector1">
            <a:avLst/>
          </a:prstGeom>
          <a:solidFill>
            <a:srgbClr val="00B8FF"/>
          </a:solidFill>
          <a:ln w="76200" cap="flat" cmpd="sng" algn="ctr">
            <a:solidFill>
              <a:schemeClr val="accent1">
                <a:lumMod val="40000"/>
                <a:lumOff val="60000"/>
              </a:schemeClr>
            </a:solidFill>
            <a:prstDash val="solid"/>
            <a:round/>
            <a:headEnd type="none" w="med" len="med"/>
            <a:tailEnd type="oval"/>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mit Pfeil 16">
            <a:extLst>
              <a:ext uri="{FF2B5EF4-FFF2-40B4-BE49-F238E27FC236}">
                <a16:creationId xmlns:a16="http://schemas.microsoft.com/office/drawing/2014/main" id="{080A33AB-D13C-4013-AF1C-3C26CB079FCC}"/>
              </a:ext>
            </a:extLst>
          </p:cNvPr>
          <p:cNvCxnSpPr/>
          <p:nvPr/>
        </p:nvCxnSpPr>
        <p:spPr bwMode="auto">
          <a:xfrm>
            <a:off x="2440656" y="2297844"/>
            <a:ext cx="2236637" cy="978642"/>
          </a:xfrm>
          <a:prstGeom prst="straightConnector1">
            <a:avLst/>
          </a:prstGeom>
          <a:solidFill>
            <a:srgbClr val="00B8FF"/>
          </a:solidFill>
          <a:ln w="76200" cap="flat" cmpd="sng" algn="ctr">
            <a:solidFill>
              <a:schemeClr val="accent1">
                <a:lumMod val="40000"/>
                <a:lumOff val="60000"/>
              </a:schemeClr>
            </a:solidFill>
            <a:prstDash val="solid"/>
            <a:round/>
            <a:headEnd type="none" w="med" len="med"/>
            <a:tailEnd type="oval"/>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mit Pfeil 17">
            <a:extLst>
              <a:ext uri="{FF2B5EF4-FFF2-40B4-BE49-F238E27FC236}">
                <a16:creationId xmlns:a16="http://schemas.microsoft.com/office/drawing/2014/main" id="{8A7A3B83-8167-4A50-A928-E197F1F12237}"/>
              </a:ext>
            </a:extLst>
          </p:cNvPr>
          <p:cNvCxnSpPr/>
          <p:nvPr/>
        </p:nvCxnSpPr>
        <p:spPr bwMode="auto">
          <a:xfrm flipV="1">
            <a:off x="2477242" y="3516258"/>
            <a:ext cx="1794373" cy="444420"/>
          </a:xfrm>
          <a:prstGeom prst="straightConnector1">
            <a:avLst/>
          </a:prstGeom>
          <a:solidFill>
            <a:srgbClr val="00B8FF"/>
          </a:solidFill>
          <a:ln w="76200" cap="flat" cmpd="sng" algn="ctr">
            <a:solidFill>
              <a:schemeClr val="accent1">
                <a:lumMod val="40000"/>
                <a:lumOff val="60000"/>
              </a:schemeClr>
            </a:solidFill>
            <a:prstDash val="solid"/>
            <a:round/>
            <a:headEnd type="none" w="med" len="med"/>
            <a:tailEnd type="oval"/>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Gerade Verbindung mit Pfeil 18">
            <a:extLst>
              <a:ext uri="{FF2B5EF4-FFF2-40B4-BE49-F238E27FC236}">
                <a16:creationId xmlns:a16="http://schemas.microsoft.com/office/drawing/2014/main" id="{50DD6539-3689-4FA1-BD57-837F60B4E9E8}"/>
              </a:ext>
            </a:extLst>
          </p:cNvPr>
          <p:cNvCxnSpPr/>
          <p:nvPr/>
        </p:nvCxnSpPr>
        <p:spPr bwMode="auto">
          <a:xfrm>
            <a:off x="4572000" y="856174"/>
            <a:ext cx="1" cy="1177142"/>
          </a:xfrm>
          <a:prstGeom prst="straightConnector1">
            <a:avLst/>
          </a:prstGeom>
          <a:solidFill>
            <a:srgbClr val="00B8FF"/>
          </a:solidFill>
          <a:ln w="76200" cap="flat" cmpd="sng" algn="ctr">
            <a:solidFill>
              <a:schemeClr val="accent1">
                <a:lumMod val="40000"/>
                <a:lumOff val="60000"/>
              </a:schemeClr>
            </a:solidFill>
            <a:prstDash val="solid"/>
            <a:round/>
            <a:headEnd type="none" w="med" len="med"/>
            <a:tailEnd type="oval"/>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Gerade Verbindung mit Pfeil 19">
            <a:extLst>
              <a:ext uri="{FF2B5EF4-FFF2-40B4-BE49-F238E27FC236}">
                <a16:creationId xmlns:a16="http://schemas.microsoft.com/office/drawing/2014/main" id="{F11DC0F6-CB85-4BFF-AD2F-3AF5D71C6063}"/>
              </a:ext>
            </a:extLst>
          </p:cNvPr>
          <p:cNvCxnSpPr/>
          <p:nvPr/>
        </p:nvCxnSpPr>
        <p:spPr bwMode="auto">
          <a:xfrm flipH="1">
            <a:off x="5319219" y="3548061"/>
            <a:ext cx="1145498" cy="155724"/>
          </a:xfrm>
          <a:prstGeom prst="straightConnector1">
            <a:avLst/>
          </a:prstGeom>
          <a:solidFill>
            <a:srgbClr val="00B8FF"/>
          </a:solidFill>
          <a:ln w="76200" cap="flat" cmpd="sng" algn="ctr">
            <a:solidFill>
              <a:schemeClr val="accent1">
                <a:lumMod val="40000"/>
                <a:lumOff val="60000"/>
              </a:schemeClr>
            </a:solidFill>
            <a:prstDash val="solid"/>
            <a:round/>
            <a:headEnd type="none" w="med" len="med"/>
            <a:tailEnd type="oval"/>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rade Verbindung mit Pfeil 20">
            <a:extLst>
              <a:ext uri="{FF2B5EF4-FFF2-40B4-BE49-F238E27FC236}">
                <a16:creationId xmlns:a16="http://schemas.microsoft.com/office/drawing/2014/main" id="{A56898D5-1BE3-4DEF-897E-810D35C87616}"/>
              </a:ext>
            </a:extLst>
          </p:cNvPr>
          <p:cNvCxnSpPr/>
          <p:nvPr/>
        </p:nvCxnSpPr>
        <p:spPr bwMode="auto">
          <a:xfrm flipH="1">
            <a:off x="5309533" y="1386460"/>
            <a:ext cx="1124287" cy="159244"/>
          </a:xfrm>
          <a:prstGeom prst="straightConnector1">
            <a:avLst/>
          </a:prstGeom>
          <a:solidFill>
            <a:srgbClr val="00B8FF"/>
          </a:solidFill>
          <a:ln w="76200" cap="flat" cmpd="sng" algn="ctr">
            <a:solidFill>
              <a:schemeClr val="accent1">
                <a:lumMod val="40000"/>
                <a:lumOff val="60000"/>
              </a:schemeClr>
            </a:solidFill>
            <a:prstDash val="solid"/>
            <a:round/>
            <a:headEnd type="none" w="med" len="med"/>
            <a:tailEnd type="oval"/>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mit Pfeil 21">
            <a:extLst>
              <a:ext uri="{FF2B5EF4-FFF2-40B4-BE49-F238E27FC236}">
                <a16:creationId xmlns:a16="http://schemas.microsoft.com/office/drawing/2014/main" id="{2E00883B-3EC3-4742-89EC-4E15C2A22D09}"/>
              </a:ext>
            </a:extLst>
          </p:cNvPr>
          <p:cNvCxnSpPr/>
          <p:nvPr/>
        </p:nvCxnSpPr>
        <p:spPr bwMode="auto">
          <a:xfrm flipV="1">
            <a:off x="4572000" y="5025359"/>
            <a:ext cx="0" cy="909561"/>
          </a:xfrm>
          <a:prstGeom prst="straightConnector1">
            <a:avLst/>
          </a:prstGeom>
          <a:solidFill>
            <a:srgbClr val="00B8FF"/>
          </a:solidFill>
          <a:ln w="76200" cap="flat" cmpd="sng" algn="ctr">
            <a:solidFill>
              <a:schemeClr val="accent1">
                <a:lumMod val="40000"/>
                <a:lumOff val="60000"/>
              </a:schemeClr>
            </a:solidFill>
            <a:prstDash val="solid"/>
            <a:round/>
            <a:headEnd type="none" w="med" len="med"/>
            <a:tailEnd type="oval"/>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47100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par>
                          <p:cTn id="18" fill="hold">
                            <p:stCondLst>
                              <p:cond delay="500"/>
                            </p:stCondLst>
                            <p:childTnLst>
                              <p:par>
                                <p:cTn id="19" presetID="2" presetClass="entr" presetSubtype="2"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1+#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par>
                          <p:cTn id="28" fill="hold">
                            <p:stCondLst>
                              <p:cond delay="500"/>
                            </p:stCondLst>
                            <p:childTnLst>
                              <p:par>
                                <p:cTn id="29" presetID="2" presetClass="entr" presetSubtype="8"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0-#ppt_w/2"/>
                                          </p:val>
                                        </p:tav>
                                        <p:tav tm="100000">
                                          <p:val>
                                            <p:strVal val="#ppt_x"/>
                                          </p:val>
                                        </p:tav>
                                      </p:tavLst>
                                    </p:anim>
                                    <p:anim calcmode="lin" valueType="num">
                                      <p:cBhvr additive="base">
                                        <p:cTn id="3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par>
                          <p:cTn id="38" fill="hold">
                            <p:stCondLst>
                              <p:cond delay="500"/>
                            </p:stCondLst>
                            <p:childTnLst>
                              <p:par>
                                <p:cTn id="39" presetID="2" presetClass="entr" presetSubtype="2"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1+#ppt_w/2"/>
                                          </p:val>
                                        </p:tav>
                                        <p:tav tm="100000">
                                          <p:val>
                                            <p:strVal val="#ppt_x"/>
                                          </p:val>
                                        </p:tav>
                                      </p:tavLst>
                                    </p:anim>
                                    <p:anim calcmode="lin" valueType="num">
                                      <p:cBhvr additive="base">
                                        <p:cTn id="4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par>
                          <p:cTn id="48" fill="hold">
                            <p:stCondLst>
                              <p:cond delay="500"/>
                            </p:stCondLst>
                            <p:childTnLst>
                              <p:par>
                                <p:cTn id="49" presetID="2" presetClass="entr" presetSubtype="4" fill="hold" grpId="0" nodeType="after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childTnLst>
                          </p:cTn>
                        </p:par>
                        <p:par>
                          <p:cTn id="58" fill="hold">
                            <p:stCondLst>
                              <p:cond delay="500"/>
                            </p:stCondLst>
                            <p:childTnLst>
                              <p:par>
                                <p:cTn id="59" presetID="2" presetClass="entr" presetSubtype="8" fill="hold" grpId="0" nodeType="after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0-#ppt_w/2"/>
                                          </p:val>
                                        </p:tav>
                                        <p:tav tm="100000">
                                          <p:val>
                                            <p:strVal val="#ppt_x"/>
                                          </p:val>
                                        </p:tav>
                                      </p:tavLst>
                                    </p:anim>
                                    <p:anim calcmode="lin" valueType="num">
                                      <p:cBhvr additive="base">
                                        <p:cTn id="62"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childTnLst>
                          </p:cTn>
                        </p:par>
                        <p:par>
                          <p:cTn id="68" fill="hold">
                            <p:stCondLst>
                              <p:cond delay="500"/>
                            </p:stCondLst>
                            <p:childTnLst>
                              <p:par>
                                <p:cTn id="69" presetID="2" presetClass="entr" presetSubtype="4" fill="hold" grpId="0" nodeType="afterEffect">
                                  <p:stCondLst>
                                    <p:cond delay="0"/>
                                  </p:stCondLst>
                                  <p:childTnLst>
                                    <p:set>
                                      <p:cBhvr>
                                        <p:cTn id="70" dur="1" fill="hold">
                                          <p:stCondLst>
                                            <p:cond delay="0"/>
                                          </p:stCondLst>
                                        </p:cTn>
                                        <p:tgtEl>
                                          <p:spTgt spid="15"/>
                                        </p:tgtEl>
                                        <p:attrNameLst>
                                          <p:attrName>style.visibility</p:attrName>
                                        </p:attrNameLst>
                                      </p:cBhvr>
                                      <p:to>
                                        <p:strVal val="visible"/>
                                      </p:to>
                                    </p:set>
                                    <p:anim calcmode="lin" valueType="num">
                                      <p:cBhvr additive="base">
                                        <p:cTn id="71" dur="500" fill="hold"/>
                                        <p:tgtEl>
                                          <p:spTgt spid="15"/>
                                        </p:tgtEl>
                                        <p:attrNameLst>
                                          <p:attrName>ppt_x</p:attrName>
                                        </p:attrNameLst>
                                      </p:cBhvr>
                                      <p:tavLst>
                                        <p:tav tm="0">
                                          <p:val>
                                            <p:strVal val="#ppt_x"/>
                                          </p:val>
                                        </p:tav>
                                        <p:tav tm="100000">
                                          <p:val>
                                            <p:strVal val="#ppt_x"/>
                                          </p:val>
                                        </p:tav>
                                      </p:tavLst>
                                    </p:anim>
                                    <p:anim calcmode="lin" valueType="num">
                                      <p:cBhvr additive="base">
                                        <p:cTn id="7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rcRect/>
          <a:stretch>
            <a:fillRect t="-22000" b="-22000"/>
          </a:stretch>
        </a:blipFill>
        <a:effectLst/>
      </p:bgPr>
    </p:bg>
    <p:spTree>
      <p:nvGrpSpPr>
        <p:cNvPr id="1" name=""/>
        <p:cNvGrpSpPr/>
        <p:nvPr/>
      </p:nvGrpSpPr>
      <p:grpSpPr>
        <a:xfrm>
          <a:off x="0" y="0"/>
          <a:ext cx="0" cy="0"/>
          <a:chOff x="0" y="0"/>
          <a:chExt cx="0" cy="0"/>
        </a:xfrm>
      </p:grpSpPr>
      <p:pic>
        <p:nvPicPr>
          <p:cNvPr id="20" name="Grafik 19">
            <a:extLst>
              <a:ext uri="{FF2B5EF4-FFF2-40B4-BE49-F238E27FC236}">
                <a16:creationId xmlns:a16="http://schemas.microsoft.com/office/drawing/2014/main" id="{7236AFE0-0F65-4F94-9FD8-1A001C6D78E2}"/>
              </a:ext>
            </a:extLst>
          </p:cNvPr>
          <p:cNvPicPr>
            <a:picLocks noChangeAspect="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622093" y="214915"/>
            <a:ext cx="1080000" cy="1377868"/>
          </a:xfrm>
          <a:prstGeom prst="rect">
            <a:avLst/>
          </a:prstGeom>
        </p:spPr>
      </p:pic>
      <p:sp>
        <p:nvSpPr>
          <p:cNvPr id="2" name="Titel 1">
            <a:extLst>
              <a:ext uri="{FF2B5EF4-FFF2-40B4-BE49-F238E27FC236}">
                <a16:creationId xmlns:a16="http://schemas.microsoft.com/office/drawing/2014/main" id="{728D2457-7BFA-4997-A2DC-E369A0F859FF}"/>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140A80E3-8B1A-4FAF-9744-814576966195}"/>
              </a:ext>
            </a:extLst>
          </p:cNvPr>
          <p:cNvSpPr>
            <a:spLocks noGrp="1"/>
          </p:cNvSpPr>
          <p:nvPr>
            <p:ph idx="1"/>
          </p:nvPr>
        </p:nvSpPr>
        <p:spPr/>
        <p:txBody>
          <a:bodyPr/>
          <a:lstStyle/>
          <a:p>
            <a:endParaRPr lang="de-DE" dirty="0"/>
          </a:p>
        </p:txBody>
      </p:sp>
      <p:sp>
        <p:nvSpPr>
          <p:cNvPr id="5" name="Textfeld 9">
            <a:extLst>
              <a:ext uri="{FF2B5EF4-FFF2-40B4-BE49-F238E27FC236}">
                <a16:creationId xmlns:a16="http://schemas.microsoft.com/office/drawing/2014/main" id="{1D039706-D2E7-454D-AF68-D1EDFE16EDEA}"/>
              </a:ext>
            </a:extLst>
          </p:cNvPr>
          <p:cNvSpPr txBox="1">
            <a:spLocks noChangeArrowheads="1"/>
          </p:cNvSpPr>
          <p:nvPr/>
        </p:nvSpPr>
        <p:spPr bwMode="auto">
          <a:xfrm>
            <a:off x="1371545" y="5951733"/>
            <a:ext cx="78962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4000" dirty="0">
                <a:solidFill>
                  <a:schemeClr val="bg1"/>
                </a:solidFill>
                <a:latin typeface="Edo SZ" panose="02000000000000000000" pitchFamily="2" charset="0"/>
              </a:rPr>
              <a:t>- - - - - - - - - - - - - - - - - - - -</a:t>
            </a:r>
          </a:p>
        </p:txBody>
      </p:sp>
      <p:sp>
        <p:nvSpPr>
          <p:cNvPr id="6" name="Abgerundetes Rechteck 6">
            <a:extLst>
              <a:ext uri="{FF2B5EF4-FFF2-40B4-BE49-F238E27FC236}">
                <a16:creationId xmlns:a16="http://schemas.microsoft.com/office/drawing/2014/main" id="{9EB2C6DC-514B-4187-A720-B215E93E1FD3}"/>
              </a:ext>
            </a:extLst>
          </p:cNvPr>
          <p:cNvSpPr>
            <a:spLocks noChangeArrowheads="1"/>
          </p:cNvSpPr>
          <p:nvPr/>
        </p:nvSpPr>
        <p:spPr bwMode="auto">
          <a:xfrm>
            <a:off x="0" y="5805488"/>
            <a:ext cx="2808288" cy="407987"/>
          </a:xfrm>
          <a:prstGeom prst="roundRect">
            <a:avLst>
              <a:gd name="adj" fmla="val 16667"/>
            </a:avLst>
          </a:prstGeom>
          <a:solidFill>
            <a:srgbClr val="0070C0"/>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p>
            <a:pPr algn="ctr"/>
            <a:r>
              <a:rPr lang="de-DE" altLang="de-DE" dirty="0">
                <a:solidFill>
                  <a:schemeClr val="bg1"/>
                </a:solidFill>
                <a:latin typeface="Edo SZ" panose="02000000000000000000" pitchFamily="2" charset="0"/>
              </a:rPr>
              <a:t>www.cma-germany.de</a:t>
            </a:r>
          </a:p>
        </p:txBody>
      </p:sp>
      <p:pic>
        <p:nvPicPr>
          <p:cNvPr id="15" name="Grafik 14">
            <a:extLst>
              <a:ext uri="{FF2B5EF4-FFF2-40B4-BE49-F238E27FC236}">
                <a16:creationId xmlns:a16="http://schemas.microsoft.com/office/drawing/2014/main" id="{137E1D99-3505-40E1-B671-B5E624402A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52852">
            <a:off x="5124723" y="369000"/>
            <a:ext cx="3040216" cy="6120000"/>
          </a:xfrm>
          <a:prstGeom prst="rect">
            <a:avLst/>
          </a:prstGeom>
        </p:spPr>
      </p:pic>
      <p:pic>
        <p:nvPicPr>
          <p:cNvPr id="16" name="Grafik 15">
            <a:extLst>
              <a:ext uri="{FF2B5EF4-FFF2-40B4-BE49-F238E27FC236}">
                <a16:creationId xmlns:a16="http://schemas.microsoft.com/office/drawing/2014/main" id="{656D93DA-D1DC-4486-BA50-482D517250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198309">
            <a:off x="681108" y="361744"/>
            <a:ext cx="3169604" cy="6234715"/>
          </a:xfrm>
          <a:prstGeom prst="rect">
            <a:avLst/>
          </a:prstGeom>
        </p:spPr>
      </p:pic>
      <p:pic>
        <p:nvPicPr>
          <p:cNvPr id="17" name="Grafik 16">
            <a:extLst>
              <a:ext uri="{FF2B5EF4-FFF2-40B4-BE49-F238E27FC236}">
                <a16:creationId xmlns:a16="http://schemas.microsoft.com/office/drawing/2014/main" id="{EF51ABC6-12F9-4425-9BA5-8F6F025E81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408798">
            <a:off x="1316931" y="434552"/>
            <a:ext cx="3016202" cy="6089099"/>
          </a:xfrm>
          <a:prstGeom prst="rect">
            <a:avLst/>
          </a:prstGeom>
        </p:spPr>
      </p:pic>
      <p:pic>
        <p:nvPicPr>
          <p:cNvPr id="18" name="Grafik 17">
            <a:extLst>
              <a:ext uri="{FF2B5EF4-FFF2-40B4-BE49-F238E27FC236}">
                <a16:creationId xmlns:a16="http://schemas.microsoft.com/office/drawing/2014/main" id="{085D1F0F-ED17-41A7-AABC-F2956A32DE9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19809" y="241331"/>
            <a:ext cx="2956485" cy="6187992"/>
          </a:xfrm>
          <a:prstGeom prst="rect">
            <a:avLst/>
          </a:prstGeom>
        </p:spPr>
      </p:pic>
      <p:pic>
        <p:nvPicPr>
          <p:cNvPr id="19" name="Grafik 18">
            <a:extLst>
              <a:ext uri="{FF2B5EF4-FFF2-40B4-BE49-F238E27FC236}">
                <a16:creationId xmlns:a16="http://schemas.microsoft.com/office/drawing/2014/main" id="{CC592501-CDC2-478B-BF3C-117F7631723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52395">
            <a:off x="5920658" y="401221"/>
            <a:ext cx="2886900" cy="6184585"/>
          </a:xfrm>
          <a:prstGeom prst="rect">
            <a:avLst/>
          </a:prstGeom>
        </p:spPr>
      </p:pic>
      <p:pic>
        <p:nvPicPr>
          <p:cNvPr id="26" name="Grafik 25">
            <a:extLst>
              <a:ext uri="{FF2B5EF4-FFF2-40B4-BE49-F238E27FC236}">
                <a16:creationId xmlns:a16="http://schemas.microsoft.com/office/drawing/2014/main" id="{6F2381C3-D149-4EB7-A33C-1E34B64D9D9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33656">
            <a:off x="439162" y="890085"/>
            <a:ext cx="3550824" cy="5032375"/>
          </a:xfrm>
          <a:prstGeom prst="rect">
            <a:avLst/>
          </a:prstGeom>
        </p:spPr>
      </p:pic>
      <p:pic>
        <p:nvPicPr>
          <p:cNvPr id="27" name="Grafik 26">
            <a:extLst>
              <a:ext uri="{FF2B5EF4-FFF2-40B4-BE49-F238E27FC236}">
                <a16:creationId xmlns:a16="http://schemas.microsoft.com/office/drawing/2014/main" id="{2D1866E2-5F88-4C77-A0D0-29A498E5DC1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39133" y="552462"/>
            <a:ext cx="3436527" cy="4800600"/>
          </a:xfrm>
          <a:prstGeom prst="rect">
            <a:avLst/>
          </a:prstGeom>
        </p:spPr>
      </p:pic>
      <p:pic>
        <p:nvPicPr>
          <p:cNvPr id="29" name="Grafik 28">
            <a:extLst>
              <a:ext uri="{FF2B5EF4-FFF2-40B4-BE49-F238E27FC236}">
                <a16:creationId xmlns:a16="http://schemas.microsoft.com/office/drawing/2014/main" id="{D7FDD60E-404E-4066-9B87-7751D524A3E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21441">
            <a:off x="5277852" y="1235846"/>
            <a:ext cx="3639940" cy="5105855"/>
          </a:xfrm>
          <a:prstGeom prst="rect">
            <a:avLst/>
          </a:prstGeom>
        </p:spPr>
      </p:pic>
    </p:spTree>
    <p:extLst>
      <p:ext uri="{BB962C8B-B14F-4D97-AF65-F5344CB8AC3E}">
        <p14:creationId xmlns:p14="http://schemas.microsoft.com/office/powerpoint/2010/main" val="3160109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nodeType="afterEffect">
                                  <p:stCondLst>
                                    <p:cond delay="2000"/>
                                  </p:stCondLst>
                                  <p:childTnLst>
                                    <p:set>
                                      <p:cBhvr>
                                        <p:cTn id="13" dur="1" fill="hold">
                                          <p:stCondLst>
                                            <p:cond delay="0"/>
                                          </p:stCondLst>
                                        </p:cTn>
                                        <p:tgtEl>
                                          <p:spTgt spid="15"/>
                                        </p:tgtEl>
                                        <p:attrNameLst>
                                          <p:attrName>style.visibility</p:attrName>
                                        </p:attrNameLst>
                                      </p:cBhvr>
                                      <p:to>
                                        <p:strVal val="visible"/>
                                      </p:to>
                                    </p:set>
                                  </p:childTnLst>
                                </p:cTn>
                              </p:par>
                            </p:childTnLst>
                          </p:cTn>
                        </p:par>
                        <p:par>
                          <p:cTn id="14" fill="hold">
                            <p:stCondLst>
                              <p:cond delay="2500"/>
                            </p:stCondLst>
                            <p:childTnLst>
                              <p:par>
                                <p:cTn id="15" presetID="1" presetClass="entr" presetSubtype="0" fill="hold" nodeType="afterEffect">
                                  <p:stCondLst>
                                    <p:cond delay="2000"/>
                                  </p:stCondLst>
                                  <p:childTnLst>
                                    <p:set>
                                      <p:cBhvr>
                                        <p:cTn id="16" dur="1" fill="hold">
                                          <p:stCondLst>
                                            <p:cond delay="0"/>
                                          </p:stCondLst>
                                        </p:cTn>
                                        <p:tgtEl>
                                          <p:spTgt spid="17"/>
                                        </p:tgtEl>
                                        <p:attrNameLst>
                                          <p:attrName>style.visibility</p:attrName>
                                        </p:attrNameLst>
                                      </p:cBhvr>
                                      <p:to>
                                        <p:strVal val="visible"/>
                                      </p:to>
                                    </p:set>
                                  </p:childTnLst>
                                </p:cTn>
                              </p:par>
                            </p:childTnLst>
                          </p:cTn>
                        </p:par>
                        <p:par>
                          <p:cTn id="17" fill="hold">
                            <p:stCondLst>
                              <p:cond delay="4500"/>
                            </p:stCondLst>
                            <p:childTnLst>
                              <p:par>
                                <p:cTn id="18" presetID="1" presetClass="entr" presetSubtype="0" fill="hold" nodeType="afterEffect">
                                  <p:stCondLst>
                                    <p:cond delay="2000"/>
                                  </p:stCondLst>
                                  <p:childTnLst>
                                    <p:set>
                                      <p:cBhvr>
                                        <p:cTn id="19" dur="1" fill="hold">
                                          <p:stCondLst>
                                            <p:cond delay="0"/>
                                          </p:stCondLst>
                                        </p:cTn>
                                        <p:tgtEl>
                                          <p:spTgt spid="18"/>
                                        </p:tgtEl>
                                        <p:attrNameLst>
                                          <p:attrName>style.visibility</p:attrName>
                                        </p:attrNameLst>
                                      </p:cBhvr>
                                      <p:to>
                                        <p:strVal val="visible"/>
                                      </p:to>
                                    </p:set>
                                  </p:childTnLst>
                                </p:cTn>
                              </p:par>
                            </p:childTnLst>
                          </p:cTn>
                        </p:par>
                        <p:par>
                          <p:cTn id="20" fill="hold">
                            <p:stCondLst>
                              <p:cond delay="6500"/>
                            </p:stCondLst>
                            <p:childTnLst>
                              <p:par>
                                <p:cTn id="21" presetID="1" presetClass="entr" presetSubtype="0" fill="hold" nodeType="afterEffect">
                                  <p:stCondLst>
                                    <p:cond delay="2000"/>
                                  </p:stCondLst>
                                  <p:childTnLst>
                                    <p:set>
                                      <p:cBhvr>
                                        <p:cTn id="22" dur="1" fill="hold">
                                          <p:stCondLst>
                                            <p:cond delay="0"/>
                                          </p:stCondLst>
                                        </p:cTn>
                                        <p:tgtEl>
                                          <p:spTgt spid="19"/>
                                        </p:tgtEl>
                                        <p:attrNameLst>
                                          <p:attrName>style.visibility</p:attrName>
                                        </p:attrNameLst>
                                      </p:cBhvr>
                                      <p:to>
                                        <p:strVal val="visible"/>
                                      </p:to>
                                    </p:set>
                                  </p:childTnLst>
                                </p:cTn>
                              </p:par>
                            </p:childTnLst>
                          </p:cTn>
                        </p:par>
                        <p:par>
                          <p:cTn id="23" fill="hold">
                            <p:stCondLst>
                              <p:cond delay="8500"/>
                            </p:stCondLst>
                            <p:childTnLst>
                              <p:par>
                                <p:cTn id="24" presetID="10" presetClass="exit" presetSubtype="0" fill="hold" nodeType="afterEffect">
                                  <p:stCondLst>
                                    <p:cond delay="5000"/>
                                  </p:stCondLst>
                                  <p:childTnLst>
                                    <p:animEffect transition="out" filter="fade">
                                      <p:cBhvr>
                                        <p:cTn id="25" dur="500"/>
                                        <p:tgtEl>
                                          <p:spTgt spid="16"/>
                                        </p:tgtEl>
                                      </p:cBhvr>
                                    </p:animEffect>
                                    <p:set>
                                      <p:cBhvr>
                                        <p:cTn id="26" dur="1" fill="hold">
                                          <p:stCondLst>
                                            <p:cond delay="499"/>
                                          </p:stCondLst>
                                        </p:cTn>
                                        <p:tgtEl>
                                          <p:spTgt spid="16"/>
                                        </p:tgtEl>
                                        <p:attrNameLst>
                                          <p:attrName>style.visibility</p:attrName>
                                        </p:attrNameLst>
                                      </p:cBhvr>
                                      <p:to>
                                        <p:strVal val="hidden"/>
                                      </p:to>
                                    </p:set>
                                  </p:childTnLst>
                                </p:cTn>
                              </p:par>
                              <p:par>
                                <p:cTn id="27" presetID="10" presetClass="exit" presetSubtype="0" fill="hold" nodeType="withEffect">
                                  <p:stCondLst>
                                    <p:cond delay="5000"/>
                                  </p:stCondLst>
                                  <p:childTnLst>
                                    <p:animEffect transition="out" filter="fade">
                                      <p:cBhvr>
                                        <p:cTn id="28" dur="500"/>
                                        <p:tgtEl>
                                          <p:spTgt spid="15"/>
                                        </p:tgtEl>
                                      </p:cBhvr>
                                    </p:animEffect>
                                    <p:set>
                                      <p:cBhvr>
                                        <p:cTn id="29" dur="1" fill="hold">
                                          <p:stCondLst>
                                            <p:cond delay="499"/>
                                          </p:stCondLst>
                                        </p:cTn>
                                        <p:tgtEl>
                                          <p:spTgt spid="15"/>
                                        </p:tgtEl>
                                        <p:attrNameLst>
                                          <p:attrName>style.visibility</p:attrName>
                                        </p:attrNameLst>
                                      </p:cBhvr>
                                      <p:to>
                                        <p:strVal val="hidden"/>
                                      </p:to>
                                    </p:set>
                                  </p:childTnLst>
                                </p:cTn>
                              </p:par>
                              <p:par>
                                <p:cTn id="30" presetID="10" presetClass="exit" presetSubtype="0" fill="hold" nodeType="withEffect">
                                  <p:stCondLst>
                                    <p:cond delay="5000"/>
                                  </p:stCondLst>
                                  <p:childTnLst>
                                    <p:animEffect transition="out" filter="fade">
                                      <p:cBhvr>
                                        <p:cTn id="31" dur="500"/>
                                        <p:tgtEl>
                                          <p:spTgt spid="17"/>
                                        </p:tgtEl>
                                      </p:cBhvr>
                                    </p:animEffect>
                                    <p:set>
                                      <p:cBhvr>
                                        <p:cTn id="32" dur="1" fill="hold">
                                          <p:stCondLst>
                                            <p:cond delay="499"/>
                                          </p:stCondLst>
                                        </p:cTn>
                                        <p:tgtEl>
                                          <p:spTgt spid="17"/>
                                        </p:tgtEl>
                                        <p:attrNameLst>
                                          <p:attrName>style.visibility</p:attrName>
                                        </p:attrNameLst>
                                      </p:cBhvr>
                                      <p:to>
                                        <p:strVal val="hidden"/>
                                      </p:to>
                                    </p:set>
                                  </p:childTnLst>
                                </p:cTn>
                              </p:par>
                              <p:par>
                                <p:cTn id="33" presetID="10" presetClass="exit" presetSubtype="0" fill="hold" nodeType="withEffect">
                                  <p:stCondLst>
                                    <p:cond delay="5000"/>
                                  </p:stCondLst>
                                  <p:childTnLst>
                                    <p:animEffect transition="out" filter="fade">
                                      <p:cBhvr>
                                        <p:cTn id="34" dur="500"/>
                                        <p:tgtEl>
                                          <p:spTgt spid="18"/>
                                        </p:tgtEl>
                                      </p:cBhvr>
                                    </p:animEffect>
                                    <p:set>
                                      <p:cBhvr>
                                        <p:cTn id="35" dur="1" fill="hold">
                                          <p:stCondLst>
                                            <p:cond delay="499"/>
                                          </p:stCondLst>
                                        </p:cTn>
                                        <p:tgtEl>
                                          <p:spTgt spid="18"/>
                                        </p:tgtEl>
                                        <p:attrNameLst>
                                          <p:attrName>style.visibility</p:attrName>
                                        </p:attrNameLst>
                                      </p:cBhvr>
                                      <p:to>
                                        <p:strVal val="hidden"/>
                                      </p:to>
                                    </p:set>
                                  </p:childTnLst>
                                </p:cTn>
                              </p:par>
                              <p:par>
                                <p:cTn id="36" presetID="10" presetClass="exit" presetSubtype="0" fill="hold" nodeType="withEffect">
                                  <p:stCondLst>
                                    <p:cond delay="5000"/>
                                  </p:stCondLst>
                                  <p:childTnLst>
                                    <p:animEffect transition="out" filter="fade">
                                      <p:cBhvr>
                                        <p:cTn id="37" dur="500"/>
                                        <p:tgtEl>
                                          <p:spTgt spid="19"/>
                                        </p:tgtEl>
                                      </p:cBhvr>
                                    </p:animEffect>
                                    <p:set>
                                      <p:cBhvr>
                                        <p:cTn id="38" dur="1" fill="hold">
                                          <p:stCondLst>
                                            <p:cond delay="499"/>
                                          </p:stCondLst>
                                        </p:cTn>
                                        <p:tgtEl>
                                          <p:spTgt spid="19"/>
                                        </p:tgtEl>
                                        <p:attrNameLst>
                                          <p:attrName>style.visibility</p:attrName>
                                        </p:attrNameLst>
                                      </p:cBhvr>
                                      <p:to>
                                        <p:strVal val="hidden"/>
                                      </p:to>
                                    </p:set>
                                  </p:childTnLst>
                                </p:cTn>
                              </p:par>
                            </p:childTnLst>
                          </p:cTn>
                        </p:par>
                        <p:par>
                          <p:cTn id="39" fill="hold">
                            <p:stCondLst>
                              <p:cond delay="14000"/>
                            </p:stCondLst>
                            <p:childTnLst>
                              <p:par>
                                <p:cTn id="40" presetID="10" presetClass="entr" presetSubtype="0" fill="hold"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par>
                          <p:cTn id="43" fill="hold">
                            <p:stCondLst>
                              <p:cond delay="14500"/>
                            </p:stCondLst>
                            <p:childTnLst>
                              <p:par>
                                <p:cTn id="44" presetID="10" presetClass="entr" presetSubtype="0" fill="hold" nodeType="afterEffect">
                                  <p:stCondLst>
                                    <p:cond delay="300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childTnLst>
                          </p:cTn>
                        </p:par>
                        <p:par>
                          <p:cTn id="47" fill="hold">
                            <p:stCondLst>
                              <p:cond delay="18000"/>
                            </p:stCondLst>
                            <p:childTnLst>
                              <p:par>
                                <p:cTn id="48" presetID="10" presetClass="entr" presetSubtype="0" fill="hold" nodeType="afterEffect">
                                  <p:stCondLst>
                                    <p:cond delay="300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C30CBFCC-F759-4621-B615-E745C0CFE58B}"/>
              </a:ext>
            </a:extLst>
          </p:cNvPr>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622093" y="214915"/>
            <a:ext cx="1080000" cy="1377868"/>
          </a:xfrm>
          <a:prstGeom prst="rect">
            <a:avLst/>
          </a:prstGeom>
        </p:spPr>
      </p:pic>
      <p:sp>
        <p:nvSpPr>
          <p:cNvPr id="2" name="Titel 1">
            <a:extLst>
              <a:ext uri="{FF2B5EF4-FFF2-40B4-BE49-F238E27FC236}">
                <a16:creationId xmlns:a16="http://schemas.microsoft.com/office/drawing/2014/main" id="{728D2457-7BFA-4997-A2DC-E369A0F859FF}"/>
              </a:ext>
            </a:extLst>
          </p:cNvPr>
          <p:cNvSpPr>
            <a:spLocks noGrp="1"/>
          </p:cNvSpPr>
          <p:nvPr>
            <p:ph type="title"/>
          </p:nvPr>
        </p:nvSpPr>
        <p:spPr/>
        <p:txBody>
          <a:bodyPr/>
          <a:lstStyle/>
          <a:p>
            <a:endParaRPr lang="de-DE" dirty="0"/>
          </a:p>
        </p:txBody>
      </p:sp>
      <p:pic>
        <p:nvPicPr>
          <p:cNvPr id="10" name="Inhaltsplatzhalter 9" descr="Ein Bild, das Gras, draußen, Baum, Küste enthält.&#10;&#10;Automatisch generierte Beschreibung">
            <a:extLst>
              <a:ext uri="{FF2B5EF4-FFF2-40B4-BE49-F238E27FC236}">
                <a16:creationId xmlns:a16="http://schemas.microsoft.com/office/drawing/2014/main" id="{F8AA897D-17AB-473A-BE47-CD3607AF64AD}"/>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55546" y="422215"/>
            <a:ext cx="3111907" cy="2333930"/>
          </a:xfrm>
        </p:spPr>
      </p:pic>
      <p:sp>
        <p:nvSpPr>
          <p:cNvPr id="5" name="Textfeld 9">
            <a:extLst>
              <a:ext uri="{FF2B5EF4-FFF2-40B4-BE49-F238E27FC236}">
                <a16:creationId xmlns:a16="http://schemas.microsoft.com/office/drawing/2014/main" id="{1D039706-D2E7-454D-AF68-D1EDFE16EDEA}"/>
              </a:ext>
            </a:extLst>
          </p:cNvPr>
          <p:cNvSpPr txBox="1">
            <a:spLocks noChangeArrowheads="1"/>
          </p:cNvSpPr>
          <p:nvPr/>
        </p:nvSpPr>
        <p:spPr bwMode="auto">
          <a:xfrm>
            <a:off x="1371545" y="5951733"/>
            <a:ext cx="78962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4000" dirty="0">
                <a:solidFill>
                  <a:schemeClr val="bg1"/>
                </a:solidFill>
                <a:latin typeface="Edo SZ" panose="02000000000000000000" pitchFamily="2" charset="0"/>
              </a:rPr>
              <a:t>- - - - - - - - - - - - - - - - - - - -</a:t>
            </a:r>
          </a:p>
        </p:txBody>
      </p:sp>
      <p:sp>
        <p:nvSpPr>
          <p:cNvPr id="6" name="Abgerundetes Rechteck 6">
            <a:extLst>
              <a:ext uri="{FF2B5EF4-FFF2-40B4-BE49-F238E27FC236}">
                <a16:creationId xmlns:a16="http://schemas.microsoft.com/office/drawing/2014/main" id="{9EB2C6DC-514B-4187-A720-B215E93E1FD3}"/>
              </a:ext>
            </a:extLst>
          </p:cNvPr>
          <p:cNvSpPr>
            <a:spLocks noChangeArrowheads="1"/>
          </p:cNvSpPr>
          <p:nvPr/>
        </p:nvSpPr>
        <p:spPr bwMode="auto">
          <a:xfrm>
            <a:off x="0" y="5805488"/>
            <a:ext cx="2808288" cy="407987"/>
          </a:xfrm>
          <a:prstGeom prst="roundRect">
            <a:avLst>
              <a:gd name="adj" fmla="val 16667"/>
            </a:avLst>
          </a:prstGeom>
          <a:solidFill>
            <a:srgbClr val="0070C0"/>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p>
            <a:pPr algn="ctr"/>
            <a:r>
              <a:rPr lang="de-DE" altLang="de-DE" dirty="0">
                <a:solidFill>
                  <a:schemeClr val="bg1"/>
                </a:solidFill>
                <a:latin typeface="Edo SZ" panose="02000000000000000000" pitchFamily="2" charset="0"/>
              </a:rPr>
              <a:t>www.cma-germany.de</a:t>
            </a:r>
          </a:p>
        </p:txBody>
      </p:sp>
      <p:pic>
        <p:nvPicPr>
          <p:cNvPr id="12" name="Grafik 11" descr="Ein Bild, das drinnen, Decke, Wand, Person enthält.&#10;&#10;Automatisch generierte Beschreibung">
            <a:extLst>
              <a:ext uri="{FF2B5EF4-FFF2-40B4-BE49-F238E27FC236}">
                <a16:creationId xmlns:a16="http://schemas.microsoft.com/office/drawing/2014/main" id="{ECDA0F8C-2434-4469-8FF1-080D4673381C}"/>
              </a:ext>
            </a:extLst>
          </p:cNvPr>
          <p:cNvPicPr>
            <a:picLocks noChangeAspect="1"/>
          </p:cNvPicPr>
          <p:nvPr/>
        </p:nvPicPr>
        <p:blipFill rotWithShape="1">
          <a:blip r:embed="rId5">
            <a:extLst>
              <a:ext uri="{28A0092B-C50C-407E-A947-70E740481C1C}">
                <a14:useLocalDpi xmlns:a14="http://schemas.microsoft.com/office/drawing/2010/main" val="0"/>
              </a:ext>
            </a:extLst>
          </a:blip>
          <a:srcRect l="-1354" t="43275" r="1354" b="52"/>
          <a:stretch/>
        </p:blipFill>
        <p:spPr>
          <a:xfrm>
            <a:off x="26963" y="4122180"/>
            <a:ext cx="5913737" cy="2511028"/>
          </a:xfrm>
          <a:prstGeom prst="rect">
            <a:avLst/>
          </a:prstGeom>
        </p:spPr>
      </p:pic>
      <p:pic>
        <p:nvPicPr>
          <p:cNvPr id="14" name="Grafik 13" descr="Ein Bild, das draußen, Himmel, Baum, Kraftrad enthält.&#10;&#10;Automatisch generierte Beschreibung">
            <a:extLst>
              <a:ext uri="{FF2B5EF4-FFF2-40B4-BE49-F238E27FC236}">
                <a16:creationId xmlns:a16="http://schemas.microsoft.com/office/drawing/2014/main" id="{41BE212B-5216-40D7-BF4A-C38B93B2BA7F}"/>
              </a:ext>
            </a:extLst>
          </p:cNvPr>
          <p:cNvPicPr>
            <a:picLocks noChangeAspect="1"/>
          </p:cNvPicPr>
          <p:nvPr/>
        </p:nvPicPr>
        <p:blipFill rotWithShape="1">
          <a:blip r:embed="rId6">
            <a:extLst>
              <a:ext uri="{28A0092B-C50C-407E-A947-70E740481C1C}">
                <a14:useLocalDpi xmlns:a14="http://schemas.microsoft.com/office/drawing/2010/main" val="0"/>
              </a:ext>
            </a:extLst>
          </a:blip>
          <a:srcRect l="10133" t="38202" b="21383"/>
          <a:stretch/>
        </p:blipFill>
        <p:spPr>
          <a:xfrm>
            <a:off x="4386775" y="4897398"/>
            <a:ext cx="4730262" cy="1595476"/>
          </a:xfrm>
          <a:prstGeom prst="rect">
            <a:avLst/>
          </a:prstGeom>
        </p:spPr>
      </p:pic>
      <p:pic>
        <p:nvPicPr>
          <p:cNvPr id="18" name="Grafik 17" descr="Ein Bild, das Himmel, draußen, Straße, Personen enthält.&#10;&#10;Automatisch generierte Beschreibung">
            <a:extLst>
              <a:ext uri="{FF2B5EF4-FFF2-40B4-BE49-F238E27FC236}">
                <a16:creationId xmlns:a16="http://schemas.microsoft.com/office/drawing/2014/main" id="{94DAB88B-B2A8-4B1A-9A06-52D1B756C9B3}"/>
              </a:ext>
            </a:extLst>
          </p:cNvPr>
          <p:cNvPicPr>
            <a:picLocks noChangeAspect="1"/>
          </p:cNvPicPr>
          <p:nvPr/>
        </p:nvPicPr>
        <p:blipFill rotWithShape="1">
          <a:blip r:embed="rId7">
            <a:extLst>
              <a:ext uri="{28A0092B-C50C-407E-A947-70E740481C1C}">
                <a14:useLocalDpi xmlns:a14="http://schemas.microsoft.com/office/drawing/2010/main" val="0"/>
              </a:ext>
            </a:extLst>
          </a:blip>
          <a:srcRect l="6340" t="28889" r="5589" b="6667"/>
          <a:stretch/>
        </p:blipFill>
        <p:spPr>
          <a:xfrm rot="525004">
            <a:off x="1084185" y="601834"/>
            <a:ext cx="8053185" cy="3314701"/>
          </a:xfrm>
          <a:prstGeom prst="rect">
            <a:avLst/>
          </a:prstGeom>
        </p:spPr>
      </p:pic>
      <p:pic>
        <p:nvPicPr>
          <p:cNvPr id="20" name="Grafik 19" descr="Ein Bild, das Kraftrad, Baum, draußen, Gras enthält.&#10;&#10;Automatisch generierte Beschreibung">
            <a:extLst>
              <a:ext uri="{FF2B5EF4-FFF2-40B4-BE49-F238E27FC236}">
                <a16:creationId xmlns:a16="http://schemas.microsoft.com/office/drawing/2014/main" id="{EF5F76BA-4E22-4E22-86A0-CB0C6D6CB86E}"/>
              </a:ext>
            </a:extLst>
          </p:cNvPr>
          <p:cNvPicPr>
            <a:picLocks noChangeAspect="1"/>
          </p:cNvPicPr>
          <p:nvPr/>
        </p:nvPicPr>
        <p:blipFill rotWithShape="1">
          <a:blip r:embed="rId8">
            <a:extLst>
              <a:ext uri="{28A0092B-C50C-407E-A947-70E740481C1C}">
                <a14:useLocalDpi xmlns:a14="http://schemas.microsoft.com/office/drawing/2010/main" val="0"/>
              </a:ext>
            </a:extLst>
          </a:blip>
          <a:srcRect t="30513" r="19231"/>
          <a:stretch/>
        </p:blipFill>
        <p:spPr>
          <a:xfrm>
            <a:off x="104813" y="1677007"/>
            <a:ext cx="2903416" cy="3330480"/>
          </a:xfrm>
          <a:prstGeom prst="rect">
            <a:avLst/>
          </a:prstGeom>
        </p:spPr>
      </p:pic>
      <p:pic>
        <p:nvPicPr>
          <p:cNvPr id="22" name="Grafik 21" descr="Ein Bild, das draußen, Kraftrad, Baum, Himmel enthält.&#10;&#10;Automatisch generierte Beschreibung">
            <a:extLst>
              <a:ext uri="{FF2B5EF4-FFF2-40B4-BE49-F238E27FC236}">
                <a16:creationId xmlns:a16="http://schemas.microsoft.com/office/drawing/2014/main" id="{906B096C-8010-4827-8D9C-087D2DA9C355}"/>
              </a:ext>
            </a:extLst>
          </p:cNvPr>
          <p:cNvPicPr>
            <a:picLocks noChangeAspect="1"/>
          </p:cNvPicPr>
          <p:nvPr/>
        </p:nvPicPr>
        <p:blipFill rotWithShape="1">
          <a:blip r:embed="rId9">
            <a:extLst>
              <a:ext uri="{28A0092B-C50C-407E-A947-70E740481C1C}">
                <a14:useLocalDpi xmlns:a14="http://schemas.microsoft.com/office/drawing/2010/main" val="0"/>
              </a:ext>
            </a:extLst>
          </a:blip>
          <a:srcRect l="22744" t="21198" b="13916"/>
          <a:stretch/>
        </p:blipFill>
        <p:spPr>
          <a:xfrm>
            <a:off x="5940700" y="3612333"/>
            <a:ext cx="3098487" cy="1951792"/>
          </a:xfrm>
          <a:prstGeom prst="rect">
            <a:avLst/>
          </a:prstGeom>
        </p:spPr>
      </p:pic>
    </p:spTree>
    <p:extLst>
      <p:ext uri="{BB962C8B-B14F-4D97-AF65-F5344CB8AC3E}">
        <p14:creationId xmlns:p14="http://schemas.microsoft.com/office/powerpoint/2010/main" val="1898949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500"/>
                            </p:stCondLst>
                            <p:childTnLst>
                              <p:par>
                                <p:cTn id="12" presetID="10" presetClass="entr" presetSubtype="0" fill="hold" nodeType="afterEffect">
                                  <p:stCondLst>
                                    <p:cond delay="200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par>
                          <p:cTn id="15" fill="hold">
                            <p:stCondLst>
                              <p:cond delay="3000"/>
                            </p:stCondLst>
                            <p:childTnLst>
                              <p:par>
                                <p:cTn id="16" presetID="10" presetClass="entr" presetSubtype="0" fill="hold" nodeType="afterEffect">
                                  <p:stCondLst>
                                    <p:cond delay="200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par>
                          <p:cTn id="19" fill="hold">
                            <p:stCondLst>
                              <p:cond delay="5500"/>
                            </p:stCondLst>
                            <p:childTnLst>
                              <p:par>
                                <p:cTn id="20" presetID="10" presetClass="entr" presetSubtype="0" fill="hold" nodeType="afterEffect">
                                  <p:stCondLst>
                                    <p:cond delay="200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par>
                          <p:cTn id="23" fill="hold">
                            <p:stCondLst>
                              <p:cond delay="8000"/>
                            </p:stCondLst>
                            <p:childTnLst>
                              <p:par>
                                <p:cTn id="24" presetID="10" presetClass="entr" presetSubtype="0" fill="hold" nodeType="afterEffect">
                                  <p:stCondLst>
                                    <p:cond delay="200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par>
                          <p:cTn id="27" fill="hold">
                            <p:stCondLst>
                              <p:cond delay="10500"/>
                            </p:stCondLst>
                            <p:childTnLst>
                              <p:par>
                                <p:cTn id="28" presetID="10" presetClass="entr" presetSubtype="0" fill="hold" nodeType="afterEffect">
                                  <p:stCondLst>
                                    <p:cond delay="200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9125FC-8483-4009-B409-8D07FD5AA9F0}"/>
              </a:ext>
            </a:extLst>
          </p:cNvPr>
          <p:cNvSpPr>
            <a:spLocks noGrp="1"/>
          </p:cNvSpPr>
          <p:nvPr>
            <p:ph type="ctrTitle"/>
          </p:nvPr>
        </p:nvSpPr>
        <p:spPr/>
        <p:txBody>
          <a:bodyPr/>
          <a:lstStyle/>
          <a:p>
            <a:endParaRPr lang="de-DE"/>
          </a:p>
        </p:txBody>
      </p:sp>
      <p:sp>
        <p:nvSpPr>
          <p:cNvPr id="3" name="Untertitel 2">
            <a:extLst>
              <a:ext uri="{FF2B5EF4-FFF2-40B4-BE49-F238E27FC236}">
                <a16:creationId xmlns:a16="http://schemas.microsoft.com/office/drawing/2014/main" id="{836C2729-B785-4D69-974F-BBD605F2F5DA}"/>
              </a:ext>
            </a:extLst>
          </p:cNvPr>
          <p:cNvSpPr>
            <a:spLocks noGrp="1"/>
          </p:cNvSpPr>
          <p:nvPr>
            <p:ph type="subTitle" idx="1"/>
          </p:nvPr>
        </p:nvSpPr>
        <p:spPr/>
        <p:txBody>
          <a:bodyPr/>
          <a:lstStyle/>
          <a:p>
            <a:endParaRPr lang="de-DE"/>
          </a:p>
        </p:txBody>
      </p:sp>
      <p:sp>
        <p:nvSpPr>
          <p:cNvPr id="6" name="Rechteck 5">
            <a:extLst>
              <a:ext uri="{FF2B5EF4-FFF2-40B4-BE49-F238E27FC236}">
                <a16:creationId xmlns:a16="http://schemas.microsoft.com/office/drawing/2014/main" id="{F3C3F314-F24E-4A02-A965-2137F2CE23C2}"/>
              </a:ext>
            </a:extLst>
          </p:cNvPr>
          <p:cNvSpPr/>
          <p:nvPr/>
        </p:nvSpPr>
        <p:spPr>
          <a:xfrm>
            <a:off x="305026" y="1675069"/>
            <a:ext cx="8640960" cy="4431983"/>
          </a:xfrm>
          <a:prstGeom prst="rect">
            <a:avLst/>
          </a:prstGeom>
        </p:spPr>
        <p:txBody>
          <a:bodyPr wrap="square" lIns="0" tIns="0" rIns="0" bIns="0">
            <a:spAutoFit/>
          </a:bodyPr>
          <a:lstStyle/>
          <a:p>
            <a:pPr defTabSz="449263" eaLnBrk="0" fontAlgn="base" hangingPunct="0">
              <a:spcBef>
                <a:spcPct val="0"/>
              </a:spcBef>
              <a:spcAft>
                <a:spcPct val="0"/>
              </a:spcAft>
              <a:buClr>
                <a:srgbClr val="000000"/>
              </a:buClr>
              <a:buSzPct val="100000"/>
            </a:pPr>
            <a:r>
              <a:rPr lang="de-DE" sz="2400" b="1" dirty="0">
                <a:solidFill>
                  <a:srgbClr val="000000"/>
                </a:solidFill>
                <a:latin typeface="Edo SZ" panose="02000000000000000000" pitchFamily="2" charset="0"/>
                <a:ea typeface="Microsoft YaHei" panose="020B0503020204020204" pitchFamily="34" charset="-122"/>
              </a:rPr>
              <a:t>Die ursprüngliche Idee für eine solche Organisation kam 1972, als Herb </a:t>
            </a:r>
            <a:r>
              <a:rPr lang="de-DE" sz="2400" b="1" dirty="0" err="1">
                <a:solidFill>
                  <a:srgbClr val="000000"/>
                </a:solidFill>
                <a:latin typeface="Edo SZ" panose="02000000000000000000" pitchFamily="2" charset="0"/>
                <a:ea typeface="Microsoft YaHei" panose="020B0503020204020204" pitchFamily="34" charset="-122"/>
              </a:rPr>
              <a:t>Shreve</a:t>
            </a:r>
            <a:endParaRPr lang="de-DE" sz="2400" b="1" dirty="0">
              <a:solidFill>
                <a:srgbClr val="000000"/>
              </a:solidFill>
              <a:latin typeface="Edo SZ" panose="02000000000000000000" pitchFamily="2" charset="0"/>
              <a:ea typeface="Microsoft YaHei" panose="020B0503020204020204" pitchFamily="34" charset="-122"/>
            </a:endParaRPr>
          </a:p>
          <a:p>
            <a:pPr defTabSz="449263" eaLnBrk="0" fontAlgn="base" hangingPunct="0">
              <a:spcBef>
                <a:spcPct val="0"/>
              </a:spcBef>
              <a:spcAft>
                <a:spcPct val="0"/>
              </a:spcAft>
              <a:buClr>
                <a:srgbClr val="000000"/>
              </a:buClr>
              <a:buSzPct val="100000"/>
            </a:pPr>
            <a:endParaRPr lang="de-DE" sz="2400" b="1" dirty="0">
              <a:solidFill>
                <a:srgbClr val="000000"/>
              </a:solidFill>
              <a:latin typeface="Arial" panose="020B0604020202020204" pitchFamily="34" charset="0"/>
              <a:ea typeface="Microsoft YaHei" panose="020B0503020204020204" pitchFamily="34" charset="-122"/>
            </a:endParaRPr>
          </a:p>
          <a:p>
            <a:pPr defTabSz="449263" eaLnBrk="0" fontAlgn="base" hangingPunct="0">
              <a:spcBef>
                <a:spcPct val="0"/>
              </a:spcBef>
              <a:spcAft>
                <a:spcPct val="0"/>
              </a:spcAft>
              <a:buClr>
                <a:srgbClr val="000000"/>
              </a:buClr>
              <a:buSzPct val="100000"/>
            </a:pPr>
            <a:endParaRPr lang="de-DE" sz="2400" b="1" dirty="0">
              <a:solidFill>
                <a:srgbClr val="000000"/>
              </a:solidFill>
              <a:latin typeface="Arial" panose="020B0604020202020204" pitchFamily="34" charset="0"/>
              <a:ea typeface="Microsoft YaHei" panose="020B0503020204020204" pitchFamily="34" charset="-122"/>
            </a:endParaRPr>
          </a:p>
          <a:p>
            <a:pPr defTabSz="449263" eaLnBrk="0" fontAlgn="base" hangingPunct="0">
              <a:spcBef>
                <a:spcPct val="0"/>
              </a:spcBef>
              <a:spcAft>
                <a:spcPct val="0"/>
              </a:spcAft>
              <a:buClr>
                <a:srgbClr val="000000"/>
              </a:buClr>
              <a:buSzPct val="100000"/>
            </a:pPr>
            <a:endParaRPr lang="de-DE" sz="2400" b="1" dirty="0">
              <a:solidFill>
                <a:srgbClr val="000000"/>
              </a:solidFill>
              <a:latin typeface="Arial" panose="020B0604020202020204" pitchFamily="34" charset="0"/>
              <a:ea typeface="Microsoft YaHei" panose="020B0503020204020204" pitchFamily="34" charset="-122"/>
            </a:endParaRPr>
          </a:p>
          <a:p>
            <a:pPr defTabSz="449263" eaLnBrk="0" fontAlgn="base" hangingPunct="0">
              <a:spcBef>
                <a:spcPct val="0"/>
              </a:spcBef>
              <a:spcAft>
                <a:spcPct val="0"/>
              </a:spcAft>
              <a:buClr>
                <a:srgbClr val="000000"/>
              </a:buClr>
              <a:buSzPct val="100000"/>
            </a:pPr>
            <a:endParaRPr lang="de-DE" sz="2400" b="1" dirty="0">
              <a:solidFill>
                <a:srgbClr val="000000"/>
              </a:solidFill>
              <a:latin typeface="Arial" panose="020B0604020202020204" pitchFamily="34" charset="0"/>
              <a:ea typeface="Microsoft YaHei" panose="020B0503020204020204" pitchFamily="34" charset="-122"/>
            </a:endParaRPr>
          </a:p>
          <a:p>
            <a:pPr defTabSz="449263" eaLnBrk="0" fontAlgn="base" hangingPunct="0">
              <a:spcBef>
                <a:spcPct val="0"/>
              </a:spcBef>
              <a:spcAft>
                <a:spcPct val="0"/>
              </a:spcAft>
              <a:buClr>
                <a:srgbClr val="000000"/>
              </a:buClr>
              <a:buSzPct val="100000"/>
            </a:pPr>
            <a:endParaRPr lang="de-DE" sz="2400" b="1" dirty="0">
              <a:solidFill>
                <a:srgbClr val="000000"/>
              </a:solidFill>
              <a:latin typeface="Arial" panose="020B0604020202020204" pitchFamily="34" charset="0"/>
              <a:ea typeface="Microsoft YaHei" panose="020B0503020204020204" pitchFamily="34" charset="-122"/>
            </a:endParaRPr>
          </a:p>
          <a:p>
            <a:pPr defTabSz="449263" eaLnBrk="0" fontAlgn="base" hangingPunct="0">
              <a:spcBef>
                <a:spcPct val="0"/>
              </a:spcBef>
              <a:spcAft>
                <a:spcPct val="0"/>
              </a:spcAft>
              <a:buClr>
                <a:srgbClr val="000000"/>
              </a:buClr>
              <a:buSzPct val="100000"/>
            </a:pPr>
            <a:endParaRPr lang="de-DE" sz="2400" b="1" dirty="0">
              <a:solidFill>
                <a:srgbClr val="000000"/>
              </a:solidFill>
              <a:latin typeface="Arial" panose="020B0604020202020204" pitchFamily="34" charset="0"/>
              <a:ea typeface="Microsoft YaHei" panose="020B0503020204020204" pitchFamily="34" charset="-122"/>
            </a:endParaRPr>
          </a:p>
          <a:p>
            <a:pPr defTabSz="449263" eaLnBrk="0" fontAlgn="base" hangingPunct="0">
              <a:spcBef>
                <a:spcPct val="0"/>
              </a:spcBef>
              <a:spcAft>
                <a:spcPct val="0"/>
              </a:spcAft>
              <a:buClr>
                <a:srgbClr val="000000"/>
              </a:buClr>
              <a:buSzPct val="100000"/>
            </a:pPr>
            <a:endParaRPr lang="de-DE" sz="2400" b="1" dirty="0">
              <a:solidFill>
                <a:srgbClr val="000000"/>
              </a:solidFill>
              <a:latin typeface="Arial" panose="020B0604020202020204" pitchFamily="34" charset="0"/>
              <a:ea typeface="Microsoft YaHei" panose="020B0503020204020204" pitchFamily="34" charset="-122"/>
            </a:endParaRPr>
          </a:p>
          <a:p>
            <a:pPr defTabSz="449263" eaLnBrk="0" fontAlgn="base" hangingPunct="0">
              <a:spcBef>
                <a:spcPct val="0"/>
              </a:spcBef>
              <a:spcAft>
                <a:spcPct val="0"/>
              </a:spcAft>
              <a:buClr>
                <a:srgbClr val="000000"/>
              </a:buClr>
              <a:buSzPct val="100000"/>
            </a:pPr>
            <a:endParaRPr lang="de-DE" sz="2400" b="1" dirty="0">
              <a:solidFill>
                <a:srgbClr val="000000"/>
              </a:solidFill>
              <a:latin typeface="Arial" panose="020B0604020202020204" pitchFamily="34" charset="0"/>
              <a:ea typeface="Microsoft YaHei" panose="020B0503020204020204" pitchFamily="34" charset="-122"/>
            </a:endParaRPr>
          </a:p>
          <a:p>
            <a:pPr defTabSz="449263" eaLnBrk="0" fontAlgn="base" hangingPunct="0">
              <a:spcBef>
                <a:spcPct val="0"/>
              </a:spcBef>
              <a:spcAft>
                <a:spcPct val="0"/>
              </a:spcAft>
              <a:buClr>
                <a:srgbClr val="000000"/>
              </a:buClr>
              <a:buSzPct val="100000"/>
            </a:pPr>
            <a:r>
              <a:rPr lang="de-DE" sz="2400" b="1" dirty="0">
                <a:solidFill>
                  <a:srgbClr val="000000"/>
                </a:solidFill>
                <a:latin typeface="Arial" panose="020B0604020202020204" pitchFamily="34" charset="0"/>
                <a:ea typeface="Microsoft YaHei" panose="020B0503020204020204" pitchFamily="34" charset="-122"/>
              </a:rPr>
              <a:t> </a:t>
            </a:r>
          </a:p>
          <a:p>
            <a:pPr defTabSz="449263" eaLnBrk="0" fontAlgn="base" hangingPunct="0">
              <a:spcBef>
                <a:spcPct val="0"/>
              </a:spcBef>
              <a:spcAft>
                <a:spcPct val="0"/>
              </a:spcAft>
              <a:buClr>
                <a:srgbClr val="000000"/>
              </a:buClr>
              <a:buSzPct val="100000"/>
            </a:pPr>
            <a:r>
              <a:rPr lang="de-DE" sz="2400" b="1" dirty="0">
                <a:solidFill>
                  <a:srgbClr val="000000"/>
                </a:solidFill>
                <a:latin typeface="Edo SZ" panose="02000000000000000000" pitchFamily="2" charset="0"/>
                <a:ea typeface="Microsoft YaHei" panose="020B0503020204020204" pitchFamily="34" charset="-122"/>
              </a:rPr>
              <a:t>und sein Sohn ihre ersten Motorräder kauften.</a:t>
            </a:r>
          </a:p>
        </p:txBody>
      </p:sp>
      <p:sp>
        <p:nvSpPr>
          <p:cNvPr id="7" name="Rechteck 6">
            <a:extLst>
              <a:ext uri="{FF2B5EF4-FFF2-40B4-BE49-F238E27FC236}">
                <a16:creationId xmlns:a16="http://schemas.microsoft.com/office/drawing/2014/main" id="{27CCE176-C2BF-44FD-88A8-E02240E67680}"/>
              </a:ext>
            </a:extLst>
          </p:cNvPr>
          <p:cNvSpPr/>
          <p:nvPr/>
        </p:nvSpPr>
        <p:spPr>
          <a:xfrm rot="21063564">
            <a:off x="208606" y="334096"/>
            <a:ext cx="4371710" cy="923330"/>
          </a:xfrm>
          <a:prstGeom prst="rect">
            <a:avLst/>
          </a:prstGeom>
        </p:spPr>
        <p:txBody>
          <a:bodyPr wrap="none">
            <a:spAutoFit/>
          </a:bodyPr>
          <a:lstStyle/>
          <a:p>
            <a:pPr defTabSz="449263" eaLnBrk="0" fontAlgn="base" hangingPunct="0">
              <a:spcBef>
                <a:spcPct val="0"/>
              </a:spcBef>
              <a:spcAft>
                <a:spcPct val="0"/>
              </a:spcAft>
              <a:buClr>
                <a:srgbClr val="000000"/>
              </a:buClr>
              <a:buSzPct val="100000"/>
            </a:pPr>
            <a:r>
              <a:rPr lang="de-DE" sz="5400" dirty="0">
                <a:solidFill>
                  <a:srgbClr val="0070C0"/>
                </a:solidFill>
                <a:latin typeface="Edo SZ" panose="02000000000000000000" pitchFamily="2" charset="0"/>
                <a:ea typeface="Microsoft YaHei" panose="020B0503020204020204" pitchFamily="34" charset="-122"/>
              </a:rPr>
              <a:t>Der Ursprung</a:t>
            </a:r>
          </a:p>
        </p:txBody>
      </p:sp>
      <p:pic>
        <p:nvPicPr>
          <p:cNvPr id="8" name="Grafik 7">
            <a:extLst>
              <a:ext uri="{FF2B5EF4-FFF2-40B4-BE49-F238E27FC236}">
                <a16:creationId xmlns:a16="http://schemas.microsoft.com/office/drawing/2014/main" id="{9891A7E4-06D5-48AC-926E-B880F03E21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36519" y="2610634"/>
            <a:ext cx="4670961" cy="29040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feld 9">
            <a:extLst>
              <a:ext uri="{FF2B5EF4-FFF2-40B4-BE49-F238E27FC236}">
                <a16:creationId xmlns:a16="http://schemas.microsoft.com/office/drawing/2014/main" id="{19923628-94E2-4CE0-8F7A-3803981EF424}"/>
              </a:ext>
            </a:extLst>
          </p:cNvPr>
          <p:cNvSpPr txBox="1">
            <a:spLocks noChangeArrowheads="1"/>
          </p:cNvSpPr>
          <p:nvPr/>
        </p:nvSpPr>
        <p:spPr bwMode="auto">
          <a:xfrm>
            <a:off x="1371545" y="5951733"/>
            <a:ext cx="78962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4000" dirty="0">
                <a:solidFill>
                  <a:schemeClr val="bg1"/>
                </a:solidFill>
                <a:latin typeface="Edo SZ" panose="02000000000000000000" pitchFamily="2" charset="0"/>
              </a:rPr>
              <a:t>- - - - - - - - - - - - - - - - - - - -</a:t>
            </a:r>
          </a:p>
        </p:txBody>
      </p:sp>
      <p:pic>
        <p:nvPicPr>
          <p:cNvPr id="11" name="Grafik 10">
            <a:extLst>
              <a:ext uri="{FF2B5EF4-FFF2-40B4-BE49-F238E27FC236}">
                <a16:creationId xmlns:a16="http://schemas.microsoft.com/office/drawing/2014/main" id="{653485E8-737B-4F95-947C-FE69C359FCA2}"/>
              </a:ext>
            </a:extLst>
          </p:cNvPr>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622093" y="214915"/>
            <a:ext cx="1080000" cy="1377868"/>
          </a:xfrm>
          <a:prstGeom prst="rect">
            <a:avLst/>
          </a:prstGeom>
        </p:spPr>
      </p:pic>
    </p:spTree>
    <p:extLst>
      <p:ext uri="{BB962C8B-B14F-4D97-AF65-F5344CB8AC3E}">
        <p14:creationId xmlns:p14="http://schemas.microsoft.com/office/powerpoint/2010/main" val="116511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1000" fill="hold"/>
                                        <p:tgtEl>
                                          <p:spTgt spid="6"/>
                                        </p:tgtEl>
                                        <p:attrNameLst>
                                          <p:attrName>ppt_w</p:attrName>
                                        </p:attrNameLst>
                                      </p:cBhvr>
                                      <p:tavLst>
                                        <p:tav tm="0">
                                          <p:val>
                                            <p:fltVal val="0"/>
                                          </p:val>
                                        </p:tav>
                                        <p:tav tm="100000">
                                          <p:val>
                                            <p:strVal val="#ppt_w"/>
                                          </p:val>
                                        </p:tav>
                                      </p:tavLst>
                                    </p:anim>
                                    <p:anim calcmode="lin" valueType="num">
                                      <p:cBhvr>
                                        <p:cTn id="11" dur="1000" fill="hold"/>
                                        <p:tgtEl>
                                          <p:spTgt spid="6"/>
                                        </p:tgtEl>
                                        <p:attrNameLst>
                                          <p:attrName>ppt_h</p:attrName>
                                        </p:attrNameLst>
                                      </p:cBhvr>
                                      <p:tavLst>
                                        <p:tav tm="0">
                                          <p:val>
                                            <p:fltVal val="0"/>
                                          </p:val>
                                        </p:tav>
                                        <p:tav tm="100000">
                                          <p:val>
                                            <p:strVal val="#ppt_h"/>
                                          </p:val>
                                        </p:tav>
                                      </p:tavLst>
                                    </p:anim>
                                    <p:animEffect transition="in" filter="fade">
                                      <p:cBhvr>
                                        <p:cTn id="12" dur="1000"/>
                                        <p:tgtEl>
                                          <p:spTgt spid="6"/>
                                        </p:tgtEl>
                                      </p:cBhvr>
                                    </p:animEffect>
                                  </p:childTnLst>
                                </p:cTn>
                              </p:par>
                              <p:par>
                                <p:cTn id="13" presetID="6"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10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8D2457-7BFA-4997-A2DC-E369A0F859FF}"/>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140A80E3-8B1A-4FAF-9744-814576966195}"/>
              </a:ext>
            </a:extLst>
          </p:cNvPr>
          <p:cNvSpPr>
            <a:spLocks noGrp="1"/>
          </p:cNvSpPr>
          <p:nvPr>
            <p:ph idx="1"/>
          </p:nvPr>
        </p:nvSpPr>
        <p:spPr/>
        <p:txBody>
          <a:bodyPr/>
          <a:lstStyle/>
          <a:p>
            <a:endParaRPr lang="de-DE"/>
          </a:p>
        </p:txBody>
      </p:sp>
      <p:sp>
        <p:nvSpPr>
          <p:cNvPr id="5" name="Textfeld 9">
            <a:extLst>
              <a:ext uri="{FF2B5EF4-FFF2-40B4-BE49-F238E27FC236}">
                <a16:creationId xmlns:a16="http://schemas.microsoft.com/office/drawing/2014/main" id="{1D039706-D2E7-454D-AF68-D1EDFE16EDEA}"/>
              </a:ext>
            </a:extLst>
          </p:cNvPr>
          <p:cNvSpPr txBox="1">
            <a:spLocks noChangeArrowheads="1"/>
          </p:cNvSpPr>
          <p:nvPr/>
        </p:nvSpPr>
        <p:spPr bwMode="auto">
          <a:xfrm>
            <a:off x="1371545" y="5951733"/>
            <a:ext cx="78962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4000" dirty="0">
                <a:solidFill>
                  <a:schemeClr val="bg1"/>
                </a:solidFill>
                <a:latin typeface="Edo SZ" panose="02000000000000000000" pitchFamily="2" charset="0"/>
              </a:rPr>
              <a:t>- - - - - - - - - - - - - - - - - - - -</a:t>
            </a:r>
          </a:p>
        </p:txBody>
      </p:sp>
      <p:sp>
        <p:nvSpPr>
          <p:cNvPr id="6" name="Abgerundetes Rechteck 6">
            <a:extLst>
              <a:ext uri="{FF2B5EF4-FFF2-40B4-BE49-F238E27FC236}">
                <a16:creationId xmlns:a16="http://schemas.microsoft.com/office/drawing/2014/main" id="{9EB2C6DC-514B-4187-A720-B215E93E1FD3}"/>
              </a:ext>
            </a:extLst>
          </p:cNvPr>
          <p:cNvSpPr>
            <a:spLocks noChangeArrowheads="1"/>
          </p:cNvSpPr>
          <p:nvPr/>
        </p:nvSpPr>
        <p:spPr bwMode="auto">
          <a:xfrm>
            <a:off x="0" y="5805488"/>
            <a:ext cx="2808288" cy="407987"/>
          </a:xfrm>
          <a:prstGeom prst="roundRect">
            <a:avLst>
              <a:gd name="adj" fmla="val 16667"/>
            </a:avLst>
          </a:prstGeom>
          <a:solidFill>
            <a:srgbClr val="0070C0"/>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p>
            <a:pPr algn="ctr"/>
            <a:r>
              <a:rPr lang="de-DE" altLang="de-DE" dirty="0">
                <a:solidFill>
                  <a:schemeClr val="bg1"/>
                </a:solidFill>
                <a:latin typeface="Edo SZ" panose="02000000000000000000" pitchFamily="2" charset="0"/>
              </a:rPr>
              <a:t>www.cma-germany.de</a:t>
            </a:r>
          </a:p>
        </p:txBody>
      </p:sp>
      <p:sp>
        <p:nvSpPr>
          <p:cNvPr id="7" name="Textfeld 4">
            <a:extLst>
              <a:ext uri="{FF2B5EF4-FFF2-40B4-BE49-F238E27FC236}">
                <a16:creationId xmlns:a16="http://schemas.microsoft.com/office/drawing/2014/main" id="{CC4685A8-5D37-4266-96C1-17BA3744B1CE}"/>
              </a:ext>
            </a:extLst>
          </p:cNvPr>
          <p:cNvSpPr txBox="1">
            <a:spLocks noChangeArrowheads="1"/>
          </p:cNvSpPr>
          <p:nvPr/>
        </p:nvSpPr>
        <p:spPr bwMode="auto">
          <a:xfrm>
            <a:off x="300038" y="263525"/>
            <a:ext cx="204094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2800" b="1" dirty="0">
                <a:solidFill>
                  <a:srgbClr val="0070C0"/>
                </a:solidFill>
                <a:latin typeface="NeoTrash" panose="02000800000000000000" pitchFamily="2" charset="0"/>
              </a:rPr>
              <a:t>CHRISTIAN</a:t>
            </a:r>
          </a:p>
          <a:p>
            <a:r>
              <a:rPr lang="de-DE" altLang="de-DE" sz="1700" b="1" dirty="0">
                <a:solidFill>
                  <a:srgbClr val="0070C0"/>
                </a:solidFill>
                <a:latin typeface="NeoTrash" panose="02000800000000000000" pitchFamily="2" charset="0"/>
              </a:rPr>
              <a:t>MOTORCYCLISTS</a:t>
            </a:r>
          </a:p>
          <a:p>
            <a:r>
              <a:rPr lang="de-DE" altLang="de-DE" sz="2100" b="1" dirty="0">
                <a:solidFill>
                  <a:srgbClr val="0070C0"/>
                </a:solidFill>
                <a:latin typeface="NeoTrash" panose="02000800000000000000" pitchFamily="2" charset="0"/>
              </a:rPr>
              <a:t>ASSOCIATION</a:t>
            </a:r>
          </a:p>
        </p:txBody>
      </p:sp>
      <p:sp>
        <p:nvSpPr>
          <p:cNvPr id="8" name="Textfeld 2">
            <a:extLst>
              <a:ext uri="{FF2B5EF4-FFF2-40B4-BE49-F238E27FC236}">
                <a16:creationId xmlns:a16="http://schemas.microsoft.com/office/drawing/2014/main" id="{E0A03154-5CAC-44B5-A015-9FA139CEF3DA}"/>
              </a:ext>
            </a:extLst>
          </p:cNvPr>
          <p:cNvSpPr txBox="1">
            <a:spLocks noChangeArrowheads="1"/>
          </p:cNvSpPr>
          <p:nvPr/>
        </p:nvSpPr>
        <p:spPr bwMode="auto">
          <a:xfrm rot="20840652">
            <a:off x="338931" y="2900194"/>
            <a:ext cx="846613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8000" dirty="0">
                <a:solidFill>
                  <a:srgbClr val="0070C0"/>
                </a:solidFill>
                <a:latin typeface="Edo SZ" panose="02000000000000000000" pitchFamily="2" charset="0"/>
              </a:rPr>
              <a:t>Herzlichen Dank !</a:t>
            </a:r>
          </a:p>
        </p:txBody>
      </p:sp>
      <p:pic>
        <p:nvPicPr>
          <p:cNvPr id="9" name="Grafik 8">
            <a:extLst>
              <a:ext uri="{FF2B5EF4-FFF2-40B4-BE49-F238E27FC236}">
                <a16:creationId xmlns:a16="http://schemas.microsoft.com/office/drawing/2014/main" id="{E7537519-0D41-49F2-AFEE-7AE919E8D459}"/>
              </a:ext>
            </a:extLst>
          </p:cNvPr>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622093" y="214915"/>
            <a:ext cx="1080000" cy="1377868"/>
          </a:xfrm>
          <a:prstGeom prst="rect">
            <a:avLst/>
          </a:prstGeom>
        </p:spPr>
      </p:pic>
    </p:spTree>
    <p:extLst>
      <p:ext uri="{BB962C8B-B14F-4D97-AF65-F5344CB8AC3E}">
        <p14:creationId xmlns:p14="http://schemas.microsoft.com/office/powerpoint/2010/main" val="2189009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EBB61683-BE5F-4CDE-8DBB-F225F939A565}"/>
              </a:ext>
            </a:extLst>
          </p:cNvPr>
          <p:cNvSpPr>
            <a:spLocks noGrp="1"/>
          </p:cNvSpPr>
          <p:nvPr>
            <p:ph idx="1"/>
          </p:nvPr>
        </p:nvSpPr>
        <p:spPr/>
        <p:txBody>
          <a:bodyPr/>
          <a:lstStyle/>
          <a:p>
            <a:endParaRPr lang="de-DE"/>
          </a:p>
        </p:txBody>
      </p:sp>
      <p:sp>
        <p:nvSpPr>
          <p:cNvPr id="5" name="Titel 4">
            <a:extLst>
              <a:ext uri="{FF2B5EF4-FFF2-40B4-BE49-F238E27FC236}">
                <a16:creationId xmlns:a16="http://schemas.microsoft.com/office/drawing/2014/main" id="{4B424C33-9B08-418D-A99F-C82A3014203C}"/>
              </a:ext>
            </a:extLst>
          </p:cNvPr>
          <p:cNvSpPr>
            <a:spLocks noGrp="1"/>
          </p:cNvSpPr>
          <p:nvPr>
            <p:ph type="title"/>
          </p:nvPr>
        </p:nvSpPr>
        <p:spPr>
          <a:xfrm rot="21063564">
            <a:off x="565778" y="679719"/>
            <a:ext cx="4532294" cy="840230"/>
          </a:xfrm>
          <a:prstGeom prst="rect">
            <a:avLst/>
          </a:prstGeom>
        </p:spPr>
        <p:txBody>
          <a:bodyPr wrap="square">
            <a:spAutoFit/>
          </a:bodyPr>
          <a:lstStyle/>
          <a:p>
            <a:r>
              <a:rPr lang="de-DE" sz="5400" dirty="0">
                <a:solidFill>
                  <a:srgbClr val="0070C0"/>
                </a:solidFill>
                <a:latin typeface="Edo SZ" panose="02000000000000000000" pitchFamily="2" charset="0"/>
              </a:rPr>
              <a:t>Der Ursprung</a:t>
            </a:r>
          </a:p>
        </p:txBody>
      </p:sp>
      <p:sp>
        <p:nvSpPr>
          <p:cNvPr id="6" name="Rechteck 5">
            <a:extLst>
              <a:ext uri="{FF2B5EF4-FFF2-40B4-BE49-F238E27FC236}">
                <a16:creationId xmlns:a16="http://schemas.microsoft.com/office/drawing/2014/main" id="{F9B16D5F-A3F6-4833-91F0-7B513CFF044C}"/>
              </a:ext>
            </a:extLst>
          </p:cNvPr>
          <p:cNvSpPr/>
          <p:nvPr/>
        </p:nvSpPr>
        <p:spPr>
          <a:xfrm>
            <a:off x="107504" y="1978840"/>
            <a:ext cx="8928992" cy="4086311"/>
          </a:xfrm>
          <a:prstGeom prst="rect">
            <a:avLst/>
          </a:prstGeom>
        </p:spPr>
        <p:txBody>
          <a:bodyPr wrap="square">
            <a:spAutoFit/>
          </a:bodyPr>
          <a:lstStyle/>
          <a:p>
            <a:pPr algn="just">
              <a:lnSpc>
                <a:spcPct val="114000"/>
              </a:lnSpc>
              <a:spcAft>
                <a:spcPts val="600"/>
              </a:spcAft>
            </a:pPr>
            <a:r>
              <a:rPr lang="de-DE" dirty="0">
                <a:solidFill>
                  <a:schemeClr val="tx1"/>
                </a:solidFill>
                <a:latin typeface="Edo SZ" panose="02000000000000000000" pitchFamily="2" charset="0"/>
              </a:rPr>
              <a:t>Erst 1974 wurde der Bedarf an einer neuen Organisation erkannt. Herb nahm an seiner ersten Motorradrallye teil und sah eine große Menge von Motorradfahrern, die Jesus Christus nicht als ihren persönlichen Retter kannten. Tatsächlich hatten viele die Botschaft des Evangeliums noch nie gehört.</a:t>
            </a:r>
          </a:p>
          <a:p>
            <a:pPr algn="just">
              <a:lnSpc>
                <a:spcPct val="114000"/>
              </a:lnSpc>
              <a:spcAft>
                <a:spcPts val="600"/>
              </a:spcAft>
            </a:pPr>
            <a:r>
              <a:rPr lang="de-DE" dirty="0">
                <a:solidFill>
                  <a:schemeClr val="tx1"/>
                </a:solidFill>
                <a:latin typeface="Edo SZ" panose="02000000000000000000" pitchFamily="2" charset="0"/>
              </a:rPr>
              <a:t>Die Erkenntnis eines solch großen Bedürfnisses veranlasste Herb, seine Vision mit ein paar christlichen Freunden zu teilen. Gemeinsam begannen sie zu beten. </a:t>
            </a:r>
          </a:p>
          <a:p>
            <a:pPr algn="just">
              <a:lnSpc>
                <a:spcPct val="114000"/>
              </a:lnSpc>
              <a:spcAft>
                <a:spcPts val="600"/>
              </a:spcAft>
            </a:pPr>
            <a:r>
              <a:rPr lang="de-DE" dirty="0">
                <a:solidFill>
                  <a:schemeClr val="tx1"/>
                </a:solidFill>
                <a:latin typeface="Edo SZ" panose="02000000000000000000" pitchFamily="2" charset="0"/>
              </a:rPr>
              <a:t>Herb war immer mehr davon überzeugt, dass Gott eine christliche Organisation haben wollte, die es sich zum Ziel gesetzt hatte, Motorradfahrer mit dem Evangelium Jesu Christi zu erreichen. </a:t>
            </a:r>
          </a:p>
          <a:p>
            <a:pPr algn="just">
              <a:lnSpc>
                <a:spcPct val="114000"/>
              </a:lnSpc>
              <a:spcAft>
                <a:spcPts val="600"/>
              </a:spcAft>
            </a:pPr>
            <a:r>
              <a:rPr lang="de-DE" dirty="0">
                <a:solidFill>
                  <a:schemeClr val="tx1"/>
                </a:solidFill>
                <a:latin typeface="Edo SZ" panose="02000000000000000000" pitchFamily="2" charset="0"/>
              </a:rPr>
              <a:t>Im Frühjahr 1975 setzte er seine Gebete in die Tat um. Ein Anwalt wurde kontaktiert und eine gemeinnützige Charta beantragt und genehmigt. Das Warten war vorbei. Die Christian Motorcyclists Association (CMA) war geboren.</a:t>
            </a:r>
          </a:p>
        </p:txBody>
      </p:sp>
      <p:sp>
        <p:nvSpPr>
          <p:cNvPr id="7" name="Textfeld 9">
            <a:extLst>
              <a:ext uri="{FF2B5EF4-FFF2-40B4-BE49-F238E27FC236}">
                <a16:creationId xmlns:a16="http://schemas.microsoft.com/office/drawing/2014/main" id="{2532144B-BC45-4203-87A8-671D8ED98C1F}"/>
              </a:ext>
            </a:extLst>
          </p:cNvPr>
          <p:cNvSpPr txBox="1">
            <a:spLocks noChangeArrowheads="1"/>
          </p:cNvSpPr>
          <p:nvPr/>
        </p:nvSpPr>
        <p:spPr bwMode="auto">
          <a:xfrm>
            <a:off x="1371545" y="5951733"/>
            <a:ext cx="78962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4000" dirty="0">
                <a:solidFill>
                  <a:schemeClr val="bg1"/>
                </a:solidFill>
                <a:latin typeface="Edo SZ" panose="02000000000000000000" pitchFamily="2" charset="0"/>
              </a:rPr>
              <a:t>- - - - - - - - - - - - - - - - - - - -</a:t>
            </a:r>
          </a:p>
        </p:txBody>
      </p:sp>
      <p:pic>
        <p:nvPicPr>
          <p:cNvPr id="8" name="Grafik 7">
            <a:extLst>
              <a:ext uri="{FF2B5EF4-FFF2-40B4-BE49-F238E27FC236}">
                <a16:creationId xmlns:a16="http://schemas.microsoft.com/office/drawing/2014/main" id="{19CA289D-6F3D-4EA4-B916-2E8954F3F539}"/>
              </a:ext>
            </a:extLst>
          </p:cNvPr>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622093" y="214915"/>
            <a:ext cx="1080000" cy="1377868"/>
          </a:xfrm>
          <a:prstGeom prst="rect">
            <a:avLst/>
          </a:prstGeom>
        </p:spPr>
      </p:pic>
    </p:spTree>
    <p:extLst>
      <p:ext uri="{BB962C8B-B14F-4D97-AF65-F5344CB8AC3E}">
        <p14:creationId xmlns:p14="http://schemas.microsoft.com/office/powerpoint/2010/main" val="3273968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4">
            <a:extLst>
              <a:ext uri="{FF2B5EF4-FFF2-40B4-BE49-F238E27FC236}">
                <a16:creationId xmlns:a16="http://schemas.microsoft.com/office/drawing/2014/main" id="{D5820801-96BC-470D-A6F2-674770892934}"/>
              </a:ext>
            </a:extLst>
          </p:cNvPr>
          <p:cNvSpPr txBox="1">
            <a:spLocks noChangeArrowheads="1"/>
          </p:cNvSpPr>
          <p:nvPr/>
        </p:nvSpPr>
        <p:spPr bwMode="auto">
          <a:xfrm>
            <a:off x="300038" y="263525"/>
            <a:ext cx="204094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2800" b="1" dirty="0">
                <a:solidFill>
                  <a:srgbClr val="0070C0"/>
                </a:solidFill>
                <a:latin typeface="NeoTrash" panose="02000800000000000000" pitchFamily="2" charset="0"/>
              </a:rPr>
              <a:t>CHRISTIAN</a:t>
            </a:r>
          </a:p>
          <a:p>
            <a:r>
              <a:rPr lang="de-DE" altLang="de-DE" sz="1700" b="1" dirty="0">
                <a:solidFill>
                  <a:srgbClr val="0070C0"/>
                </a:solidFill>
                <a:latin typeface="NeoTrash" panose="02000800000000000000" pitchFamily="2" charset="0"/>
              </a:rPr>
              <a:t>MOTORCYCLISTS</a:t>
            </a:r>
          </a:p>
          <a:p>
            <a:r>
              <a:rPr lang="de-DE" altLang="de-DE" sz="2100" b="1" dirty="0">
                <a:solidFill>
                  <a:srgbClr val="0070C0"/>
                </a:solidFill>
                <a:latin typeface="NeoTrash" panose="02000800000000000000" pitchFamily="2" charset="0"/>
              </a:rPr>
              <a:t>ASSOCIATION</a:t>
            </a:r>
          </a:p>
        </p:txBody>
      </p:sp>
      <p:pic>
        <p:nvPicPr>
          <p:cNvPr id="11" name="Grafik 2">
            <a:extLst>
              <a:ext uri="{FF2B5EF4-FFF2-40B4-BE49-F238E27FC236}">
                <a16:creationId xmlns:a16="http://schemas.microsoft.com/office/drawing/2014/main" id="{CBA006E9-54A7-4F79-80CD-83C87DB0CC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11188" y="1411287"/>
            <a:ext cx="8068305" cy="3866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feld 5">
            <a:extLst>
              <a:ext uri="{FF2B5EF4-FFF2-40B4-BE49-F238E27FC236}">
                <a16:creationId xmlns:a16="http://schemas.microsoft.com/office/drawing/2014/main" id="{CD92FF37-F638-45CB-8322-D22C0B76A596}"/>
              </a:ext>
            </a:extLst>
          </p:cNvPr>
          <p:cNvSpPr txBox="1">
            <a:spLocks noChangeArrowheads="1"/>
          </p:cNvSpPr>
          <p:nvPr/>
        </p:nvSpPr>
        <p:spPr bwMode="auto">
          <a:xfrm>
            <a:off x="179388" y="4941888"/>
            <a:ext cx="88074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2600" dirty="0">
                <a:solidFill>
                  <a:schemeClr val="tx1"/>
                </a:solidFill>
                <a:latin typeface="Edo SZ" panose="02000000000000000000" pitchFamily="2" charset="0"/>
              </a:rPr>
              <a:t>In</a:t>
            </a:r>
            <a:r>
              <a:rPr lang="de-DE" altLang="de-DE" sz="2800" dirty="0">
                <a:solidFill>
                  <a:schemeClr val="tx1"/>
                </a:solidFill>
                <a:latin typeface="Edo SZ" panose="02000000000000000000" pitchFamily="2" charset="0"/>
              </a:rPr>
              <a:t> </a:t>
            </a:r>
            <a:r>
              <a:rPr lang="de-DE" altLang="de-DE" sz="3600" dirty="0">
                <a:solidFill>
                  <a:schemeClr val="tx1"/>
                </a:solidFill>
                <a:latin typeface="Edo SZ" panose="02000000000000000000" pitchFamily="2" charset="0"/>
              </a:rPr>
              <a:t>40</a:t>
            </a:r>
            <a:r>
              <a:rPr lang="de-DE" altLang="de-DE" sz="2800" dirty="0">
                <a:solidFill>
                  <a:schemeClr val="tx1"/>
                </a:solidFill>
                <a:latin typeface="Edo SZ" panose="02000000000000000000" pitchFamily="2" charset="0"/>
              </a:rPr>
              <a:t> </a:t>
            </a:r>
            <a:r>
              <a:rPr lang="de-DE" altLang="de-DE" sz="2600" dirty="0">
                <a:solidFill>
                  <a:schemeClr val="tx1"/>
                </a:solidFill>
                <a:latin typeface="Edo SZ" panose="02000000000000000000" pitchFamily="2" charset="0"/>
              </a:rPr>
              <a:t>Ländern - über </a:t>
            </a:r>
            <a:r>
              <a:rPr lang="de-DE" altLang="de-DE" sz="3600" dirty="0">
                <a:solidFill>
                  <a:schemeClr val="tx1"/>
                </a:solidFill>
                <a:latin typeface="Edo SZ" panose="02000000000000000000" pitchFamily="2" charset="0"/>
              </a:rPr>
              <a:t>150.000</a:t>
            </a:r>
            <a:r>
              <a:rPr lang="de-DE" altLang="de-DE" sz="2800" dirty="0">
                <a:solidFill>
                  <a:schemeClr val="tx1"/>
                </a:solidFill>
                <a:latin typeface="Edo SZ" panose="02000000000000000000" pitchFamily="2" charset="0"/>
              </a:rPr>
              <a:t> </a:t>
            </a:r>
            <a:r>
              <a:rPr lang="de-DE" altLang="de-DE" sz="2600" dirty="0">
                <a:solidFill>
                  <a:schemeClr val="tx1"/>
                </a:solidFill>
                <a:latin typeface="Edo SZ" panose="02000000000000000000" pitchFamily="2" charset="0"/>
              </a:rPr>
              <a:t>engagierte Geschwister!</a:t>
            </a:r>
          </a:p>
        </p:txBody>
      </p:sp>
      <p:sp>
        <p:nvSpPr>
          <p:cNvPr id="13" name="Abgerundetes Rechteck 6">
            <a:extLst>
              <a:ext uri="{FF2B5EF4-FFF2-40B4-BE49-F238E27FC236}">
                <a16:creationId xmlns:a16="http://schemas.microsoft.com/office/drawing/2014/main" id="{8ED8C545-B0AF-425C-8337-1CE45986459F}"/>
              </a:ext>
            </a:extLst>
          </p:cNvPr>
          <p:cNvSpPr>
            <a:spLocks noChangeArrowheads="1"/>
          </p:cNvSpPr>
          <p:nvPr/>
        </p:nvSpPr>
        <p:spPr bwMode="auto">
          <a:xfrm>
            <a:off x="0" y="5805488"/>
            <a:ext cx="2808288" cy="407987"/>
          </a:xfrm>
          <a:prstGeom prst="roundRect">
            <a:avLst>
              <a:gd name="adj" fmla="val 16667"/>
            </a:avLst>
          </a:prstGeom>
          <a:solidFill>
            <a:srgbClr val="0070C0"/>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p>
            <a:pPr algn="ctr"/>
            <a:r>
              <a:rPr lang="de-DE" altLang="de-DE" dirty="0">
                <a:solidFill>
                  <a:schemeClr val="bg1"/>
                </a:solidFill>
                <a:latin typeface="Edo SZ" panose="02000000000000000000" pitchFamily="2" charset="0"/>
              </a:rPr>
              <a:t>www.cma-germany.de</a:t>
            </a:r>
          </a:p>
        </p:txBody>
      </p:sp>
      <p:pic>
        <p:nvPicPr>
          <p:cNvPr id="7" name="Grafik 6">
            <a:extLst>
              <a:ext uri="{FF2B5EF4-FFF2-40B4-BE49-F238E27FC236}">
                <a16:creationId xmlns:a16="http://schemas.microsoft.com/office/drawing/2014/main" id="{14253037-DEDF-471D-907D-EB9B0276EA63}"/>
              </a:ext>
            </a:extLst>
          </p:cNvPr>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622093" y="214915"/>
            <a:ext cx="1080000" cy="1377868"/>
          </a:xfrm>
          <a:prstGeom prst="rect">
            <a:avLst/>
          </a:prstGeom>
        </p:spPr>
      </p:pic>
    </p:spTree>
    <p:extLst>
      <p:ext uri="{BB962C8B-B14F-4D97-AF65-F5344CB8AC3E}">
        <p14:creationId xmlns:p14="http://schemas.microsoft.com/office/powerpoint/2010/main" val="3771585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8D2457-7BFA-4997-A2DC-E369A0F859FF}"/>
              </a:ext>
            </a:extLst>
          </p:cNvPr>
          <p:cNvSpPr>
            <a:spLocks noGrp="1"/>
          </p:cNvSpPr>
          <p:nvPr>
            <p:ph type="title"/>
          </p:nvPr>
        </p:nvSpPr>
        <p:spPr/>
        <p:txBody>
          <a:bodyPr/>
          <a:lstStyle/>
          <a:p>
            <a:endParaRPr lang="de-DE" dirty="0"/>
          </a:p>
        </p:txBody>
      </p:sp>
      <p:sp>
        <p:nvSpPr>
          <p:cNvPr id="3" name="Inhaltsplatzhalter 2">
            <a:extLst>
              <a:ext uri="{FF2B5EF4-FFF2-40B4-BE49-F238E27FC236}">
                <a16:creationId xmlns:a16="http://schemas.microsoft.com/office/drawing/2014/main" id="{140A80E3-8B1A-4FAF-9744-814576966195}"/>
              </a:ext>
            </a:extLst>
          </p:cNvPr>
          <p:cNvSpPr>
            <a:spLocks noGrp="1"/>
          </p:cNvSpPr>
          <p:nvPr>
            <p:ph idx="1"/>
          </p:nvPr>
        </p:nvSpPr>
        <p:spPr/>
        <p:txBody>
          <a:bodyPr/>
          <a:lstStyle/>
          <a:p>
            <a:endParaRPr lang="de-DE" dirty="0"/>
          </a:p>
        </p:txBody>
      </p:sp>
      <p:sp>
        <p:nvSpPr>
          <p:cNvPr id="5" name="Textfeld 9">
            <a:extLst>
              <a:ext uri="{FF2B5EF4-FFF2-40B4-BE49-F238E27FC236}">
                <a16:creationId xmlns:a16="http://schemas.microsoft.com/office/drawing/2014/main" id="{5B98F423-A09A-4035-B898-F797193284E9}"/>
              </a:ext>
            </a:extLst>
          </p:cNvPr>
          <p:cNvSpPr txBox="1">
            <a:spLocks noChangeArrowheads="1"/>
          </p:cNvSpPr>
          <p:nvPr/>
        </p:nvSpPr>
        <p:spPr bwMode="auto">
          <a:xfrm>
            <a:off x="1371545" y="5951733"/>
            <a:ext cx="78962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4000" dirty="0">
                <a:solidFill>
                  <a:schemeClr val="bg1"/>
                </a:solidFill>
                <a:latin typeface="Edo SZ" panose="02000000000000000000" pitchFamily="2" charset="0"/>
              </a:rPr>
              <a:t>- - - - - - - - - - - - - - - - - - - -</a:t>
            </a:r>
          </a:p>
        </p:txBody>
      </p:sp>
      <p:sp>
        <p:nvSpPr>
          <p:cNvPr id="6" name="Abgerundetes Rechteck 6">
            <a:extLst>
              <a:ext uri="{FF2B5EF4-FFF2-40B4-BE49-F238E27FC236}">
                <a16:creationId xmlns:a16="http://schemas.microsoft.com/office/drawing/2014/main" id="{8A1D5C5F-B593-43BD-9AB3-05E465F8D87D}"/>
              </a:ext>
            </a:extLst>
          </p:cNvPr>
          <p:cNvSpPr>
            <a:spLocks noChangeArrowheads="1"/>
          </p:cNvSpPr>
          <p:nvPr/>
        </p:nvSpPr>
        <p:spPr bwMode="auto">
          <a:xfrm>
            <a:off x="0" y="5805488"/>
            <a:ext cx="2808288" cy="407987"/>
          </a:xfrm>
          <a:prstGeom prst="roundRect">
            <a:avLst>
              <a:gd name="adj" fmla="val 16667"/>
            </a:avLst>
          </a:prstGeom>
          <a:solidFill>
            <a:srgbClr val="0070C0"/>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p>
            <a:pPr algn="ctr"/>
            <a:r>
              <a:rPr lang="de-DE" altLang="de-DE" dirty="0">
                <a:solidFill>
                  <a:schemeClr val="bg1"/>
                </a:solidFill>
                <a:latin typeface="Edo SZ" panose="02000000000000000000" pitchFamily="2" charset="0"/>
              </a:rPr>
              <a:t>www.cma-germany.de</a:t>
            </a:r>
          </a:p>
        </p:txBody>
      </p:sp>
      <p:sp>
        <p:nvSpPr>
          <p:cNvPr id="7" name="Textfeld 4">
            <a:extLst>
              <a:ext uri="{FF2B5EF4-FFF2-40B4-BE49-F238E27FC236}">
                <a16:creationId xmlns:a16="http://schemas.microsoft.com/office/drawing/2014/main" id="{F9189BB4-410B-4431-B042-B9BB1F9EE468}"/>
              </a:ext>
            </a:extLst>
          </p:cNvPr>
          <p:cNvSpPr txBox="1">
            <a:spLocks noChangeArrowheads="1"/>
          </p:cNvSpPr>
          <p:nvPr/>
        </p:nvSpPr>
        <p:spPr bwMode="auto">
          <a:xfrm>
            <a:off x="395536" y="1566247"/>
            <a:ext cx="5112568"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de-DE" altLang="de-DE" sz="6600" b="1" dirty="0">
                <a:solidFill>
                  <a:srgbClr val="0070C0"/>
                </a:solidFill>
                <a:latin typeface="NeoTrash" panose="02000800000000000000" pitchFamily="2" charset="0"/>
              </a:rPr>
              <a:t>CHRISTIAN</a:t>
            </a:r>
          </a:p>
          <a:p>
            <a:pPr algn="ctr"/>
            <a:r>
              <a:rPr lang="de-DE" altLang="de-DE" sz="4000" b="1" dirty="0">
                <a:solidFill>
                  <a:srgbClr val="0070C0"/>
                </a:solidFill>
                <a:latin typeface="NeoTrash" panose="02000800000000000000" pitchFamily="2" charset="0"/>
              </a:rPr>
              <a:t>MOTORCYCLISTS</a:t>
            </a:r>
          </a:p>
          <a:p>
            <a:pPr algn="ctr"/>
            <a:r>
              <a:rPr lang="de-DE" altLang="de-DE" sz="4800" b="1" dirty="0">
                <a:solidFill>
                  <a:srgbClr val="0070C0"/>
                </a:solidFill>
                <a:latin typeface="NeoTrash" panose="02000800000000000000" pitchFamily="2" charset="0"/>
              </a:rPr>
              <a:t>ASSOCIATION</a:t>
            </a:r>
          </a:p>
        </p:txBody>
      </p:sp>
      <p:sp>
        <p:nvSpPr>
          <p:cNvPr id="8" name="Textfeld 5">
            <a:extLst>
              <a:ext uri="{FF2B5EF4-FFF2-40B4-BE49-F238E27FC236}">
                <a16:creationId xmlns:a16="http://schemas.microsoft.com/office/drawing/2014/main" id="{52A31268-69AF-4E8E-A161-3DE9C57CC73C}"/>
              </a:ext>
            </a:extLst>
          </p:cNvPr>
          <p:cNvSpPr txBox="1">
            <a:spLocks noChangeArrowheads="1"/>
          </p:cNvSpPr>
          <p:nvPr/>
        </p:nvSpPr>
        <p:spPr bwMode="auto">
          <a:xfrm rot="-190865">
            <a:off x="1027113" y="4329113"/>
            <a:ext cx="74422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altLang="de-DE" sz="3400" dirty="0">
                <a:solidFill>
                  <a:schemeClr val="tx1"/>
                </a:solidFill>
                <a:latin typeface="Edo SZ" panose="02000000000000000000" pitchFamily="2" charset="0"/>
              </a:rPr>
              <a:t>Biker-Mission in ganz Deutschland</a:t>
            </a:r>
          </a:p>
        </p:txBody>
      </p:sp>
      <p:pic>
        <p:nvPicPr>
          <p:cNvPr id="16" name="Grafik 1">
            <a:extLst>
              <a:ext uri="{FF2B5EF4-FFF2-40B4-BE49-F238E27FC236}">
                <a16:creationId xmlns:a16="http://schemas.microsoft.com/office/drawing/2014/main" id="{7CACA61F-9E06-464D-ADCC-57F4E532F42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4850377"/>
            <a:ext cx="1864614" cy="381000"/>
          </a:xfrm>
          <a:prstGeom prst="rect">
            <a:avLst/>
          </a:prstGeom>
          <a:noFill/>
          <a:ln>
            <a:noFill/>
          </a:ln>
        </p:spPr>
      </p:pic>
      <p:pic>
        <p:nvPicPr>
          <p:cNvPr id="11" name="Grafik 10">
            <a:extLst>
              <a:ext uri="{FF2B5EF4-FFF2-40B4-BE49-F238E27FC236}">
                <a16:creationId xmlns:a16="http://schemas.microsoft.com/office/drawing/2014/main" id="{B26E3789-4C91-4B92-A572-E032D0D8576E}"/>
              </a:ext>
            </a:extLst>
          </p:cNvPr>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5692579" y="326979"/>
            <a:ext cx="2880000" cy="3674315"/>
          </a:xfrm>
          <a:prstGeom prst="rect">
            <a:avLst/>
          </a:prstGeom>
        </p:spPr>
      </p:pic>
    </p:spTree>
    <p:extLst>
      <p:ext uri="{BB962C8B-B14F-4D97-AF65-F5344CB8AC3E}">
        <p14:creationId xmlns:p14="http://schemas.microsoft.com/office/powerpoint/2010/main" val="389080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8D2457-7BFA-4997-A2DC-E369A0F859FF}"/>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140A80E3-8B1A-4FAF-9744-814576966195}"/>
              </a:ext>
            </a:extLst>
          </p:cNvPr>
          <p:cNvSpPr>
            <a:spLocks noGrp="1"/>
          </p:cNvSpPr>
          <p:nvPr>
            <p:ph idx="1"/>
          </p:nvPr>
        </p:nvSpPr>
        <p:spPr/>
        <p:txBody>
          <a:bodyPr/>
          <a:lstStyle/>
          <a:p>
            <a:endParaRPr lang="de-DE"/>
          </a:p>
        </p:txBody>
      </p:sp>
      <p:sp>
        <p:nvSpPr>
          <p:cNvPr id="5" name="Textfeld 9">
            <a:extLst>
              <a:ext uri="{FF2B5EF4-FFF2-40B4-BE49-F238E27FC236}">
                <a16:creationId xmlns:a16="http://schemas.microsoft.com/office/drawing/2014/main" id="{79AA6467-C45A-4A38-99F7-AC5E8F6D60FC}"/>
              </a:ext>
            </a:extLst>
          </p:cNvPr>
          <p:cNvSpPr txBox="1">
            <a:spLocks noChangeArrowheads="1"/>
          </p:cNvSpPr>
          <p:nvPr/>
        </p:nvSpPr>
        <p:spPr bwMode="auto">
          <a:xfrm>
            <a:off x="1371545" y="5951733"/>
            <a:ext cx="78962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4000" dirty="0">
                <a:solidFill>
                  <a:schemeClr val="bg1"/>
                </a:solidFill>
                <a:latin typeface="Edo SZ" panose="02000000000000000000" pitchFamily="2" charset="0"/>
              </a:rPr>
              <a:t>- - - - - - - - - - - - - - - - - - - -</a:t>
            </a:r>
          </a:p>
        </p:txBody>
      </p:sp>
      <p:sp>
        <p:nvSpPr>
          <p:cNvPr id="6" name="Abgerundetes Rechteck 6">
            <a:extLst>
              <a:ext uri="{FF2B5EF4-FFF2-40B4-BE49-F238E27FC236}">
                <a16:creationId xmlns:a16="http://schemas.microsoft.com/office/drawing/2014/main" id="{3D28803F-9563-4429-BB73-CEA84B0740C9}"/>
              </a:ext>
            </a:extLst>
          </p:cNvPr>
          <p:cNvSpPr>
            <a:spLocks noChangeArrowheads="1"/>
          </p:cNvSpPr>
          <p:nvPr/>
        </p:nvSpPr>
        <p:spPr bwMode="auto">
          <a:xfrm>
            <a:off x="0" y="5805488"/>
            <a:ext cx="2808288" cy="407987"/>
          </a:xfrm>
          <a:prstGeom prst="roundRect">
            <a:avLst>
              <a:gd name="adj" fmla="val 16667"/>
            </a:avLst>
          </a:prstGeom>
          <a:solidFill>
            <a:srgbClr val="0070C0"/>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p>
            <a:pPr algn="ctr"/>
            <a:r>
              <a:rPr lang="de-DE" altLang="de-DE" dirty="0">
                <a:solidFill>
                  <a:schemeClr val="bg1"/>
                </a:solidFill>
                <a:latin typeface="Edo SZ" panose="02000000000000000000" pitchFamily="2" charset="0"/>
              </a:rPr>
              <a:t>www.cma-germany.de</a:t>
            </a:r>
          </a:p>
        </p:txBody>
      </p:sp>
      <p:sp>
        <p:nvSpPr>
          <p:cNvPr id="7" name="Textfeld 4">
            <a:extLst>
              <a:ext uri="{FF2B5EF4-FFF2-40B4-BE49-F238E27FC236}">
                <a16:creationId xmlns:a16="http://schemas.microsoft.com/office/drawing/2014/main" id="{61A8F3C6-4580-47B6-9E04-BD9E5564F8C4}"/>
              </a:ext>
            </a:extLst>
          </p:cNvPr>
          <p:cNvSpPr txBox="1">
            <a:spLocks noChangeArrowheads="1"/>
          </p:cNvSpPr>
          <p:nvPr/>
        </p:nvSpPr>
        <p:spPr bwMode="auto">
          <a:xfrm>
            <a:off x="300038" y="263525"/>
            <a:ext cx="204094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2800" b="1" dirty="0">
                <a:solidFill>
                  <a:srgbClr val="0070C0"/>
                </a:solidFill>
                <a:latin typeface="NeoTrash" panose="02000800000000000000" pitchFamily="2" charset="0"/>
              </a:rPr>
              <a:t>CHRISTIAN</a:t>
            </a:r>
          </a:p>
          <a:p>
            <a:r>
              <a:rPr lang="de-DE" altLang="de-DE" sz="1700" b="1" dirty="0">
                <a:solidFill>
                  <a:srgbClr val="0070C0"/>
                </a:solidFill>
                <a:latin typeface="NeoTrash" panose="02000800000000000000" pitchFamily="2" charset="0"/>
              </a:rPr>
              <a:t>MOTORCYCLISTS</a:t>
            </a:r>
          </a:p>
          <a:p>
            <a:r>
              <a:rPr lang="de-DE" altLang="de-DE" sz="2100" b="1" dirty="0">
                <a:solidFill>
                  <a:srgbClr val="0070C0"/>
                </a:solidFill>
                <a:latin typeface="NeoTrash" panose="02000800000000000000" pitchFamily="2" charset="0"/>
              </a:rPr>
              <a:t>ASSOCIATION</a:t>
            </a:r>
          </a:p>
        </p:txBody>
      </p:sp>
      <p:sp>
        <p:nvSpPr>
          <p:cNvPr id="8" name="Textfeld 5">
            <a:extLst>
              <a:ext uri="{FF2B5EF4-FFF2-40B4-BE49-F238E27FC236}">
                <a16:creationId xmlns:a16="http://schemas.microsoft.com/office/drawing/2014/main" id="{459A68F4-B633-4BEF-A2E4-04FA0838603B}"/>
              </a:ext>
            </a:extLst>
          </p:cNvPr>
          <p:cNvSpPr txBox="1">
            <a:spLocks noChangeArrowheads="1"/>
          </p:cNvSpPr>
          <p:nvPr/>
        </p:nvSpPr>
        <p:spPr bwMode="auto">
          <a:xfrm>
            <a:off x="323850" y="1561777"/>
            <a:ext cx="48734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3200" dirty="0">
                <a:solidFill>
                  <a:schemeClr val="tx1"/>
                </a:solidFill>
                <a:latin typeface="Edo SZ" panose="02000000000000000000" pitchFamily="2" charset="0"/>
              </a:rPr>
              <a:t>DIE C.M.A. in Deutschland</a:t>
            </a:r>
          </a:p>
        </p:txBody>
      </p:sp>
      <p:sp>
        <p:nvSpPr>
          <p:cNvPr id="9" name="Textfeld 10">
            <a:extLst>
              <a:ext uri="{FF2B5EF4-FFF2-40B4-BE49-F238E27FC236}">
                <a16:creationId xmlns:a16="http://schemas.microsoft.com/office/drawing/2014/main" id="{4B1A58FB-5718-454B-B235-B138D4DFCFFC}"/>
              </a:ext>
            </a:extLst>
          </p:cNvPr>
          <p:cNvSpPr txBox="1">
            <a:spLocks noChangeArrowheads="1"/>
          </p:cNvSpPr>
          <p:nvPr/>
        </p:nvSpPr>
        <p:spPr bwMode="auto">
          <a:xfrm>
            <a:off x="323850" y="2205038"/>
            <a:ext cx="8675688"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a:solidFill>
                  <a:schemeClr val="bg1"/>
                </a:solidFill>
                <a:latin typeface="Arial" panose="020B0604020202020204" pitchFamily="34" charset="0"/>
                <a:ea typeface="Microsoft YaHei" panose="020B0503020204020204" pitchFamily="34" charset="-122"/>
              </a:defRPr>
            </a:lvl1pPr>
            <a:lvl2pPr>
              <a:defRPr>
                <a:solidFill>
                  <a:schemeClr val="bg1"/>
                </a:solidFill>
                <a:latin typeface="Arial" panose="020B0604020202020204" pitchFamily="34" charset="0"/>
                <a:ea typeface="Microsoft YaHei" panose="020B0503020204020204" pitchFamily="34" charset="-122"/>
              </a:defRPr>
            </a:lvl2pPr>
            <a:lvl3pPr>
              <a:defRPr>
                <a:solidFill>
                  <a:schemeClr val="bg1"/>
                </a:solidFill>
                <a:latin typeface="Arial" panose="020B0604020202020204" pitchFamily="34" charset="0"/>
                <a:ea typeface="Microsoft YaHei" panose="020B0503020204020204" pitchFamily="34" charset="-122"/>
              </a:defRPr>
            </a:lvl3pPr>
            <a:lvl4pPr>
              <a:defRPr>
                <a:solidFill>
                  <a:schemeClr val="bg1"/>
                </a:solidFill>
                <a:latin typeface="Arial" panose="020B0604020202020204" pitchFamily="34" charset="0"/>
                <a:ea typeface="Microsoft YaHei" panose="020B0503020204020204" pitchFamily="34" charset="-122"/>
              </a:defRPr>
            </a:lvl4pPr>
            <a:lvl5pPr>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9pPr>
          </a:lstStyle>
          <a:p>
            <a:pPr>
              <a:lnSpc>
                <a:spcPct val="150000"/>
              </a:lnSpc>
              <a:buFont typeface="Arial" panose="020B0604020202020204" pitchFamily="34" charset="0"/>
              <a:buChar char="•"/>
            </a:pPr>
            <a:r>
              <a:rPr lang="de-DE" altLang="de-DE" sz="2400" dirty="0">
                <a:solidFill>
                  <a:schemeClr val="tx1"/>
                </a:solidFill>
                <a:latin typeface="Edo SZ" panose="02000000000000000000" pitchFamily="2" charset="0"/>
                <a:cs typeface="Arial" panose="020B0604020202020204" pitchFamily="34" charset="0"/>
              </a:rPr>
              <a:t>Gegründet 2002 von einer Handvoll Geschwister</a:t>
            </a:r>
          </a:p>
          <a:p>
            <a:pPr>
              <a:lnSpc>
                <a:spcPct val="150000"/>
              </a:lnSpc>
              <a:buFont typeface="Arial" panose="020B0604020202020204" pitchFamily="34" charset="0"/>
              <a:buChar char="•"/>
            </a:pPr>
            <a:r>
              <a:rPr lang="de-DE" altLang="de-DE" sz="2400" dirty="0">
                <a:solidFill>
                  <a:schemeClr val="tx1"/>
                </a:solidFill>
                <a:latin typeface="Edo SZ" panose="02000000000000000000" pitchFamily="2" charset="0"/>
                <a:cs typeface="Arial" panose="020B0604020202020204" pitchFamily="34" charset="0"/>
              </a:rPr>
              <a:t>Aktuell schon 8 Chapter mit /0 Member</a:t>
            </a:r>
          </a:p>
          <a:p>
            <a:pPr>
              <a:lnSpc>
                <a:spcPct val="150000"/>
              </a:lnSpc>
              <a:buFont typeface="Arial" panose="020B0604020202020204" pitchFamily="34" charset="0"/>
              <a:buChar char="•"/>
            </a:pPr>
            <a:r>
              <a:rPr lang="de-DE" altLang="de-DE" sz="2400" dirty="0">
                <a:solidFill>
                  <a:schemeClr val="tx1"/>
                </a:solidFill>
                <a:latin typeface="Edo SZ" panose="02000000000000000000" pitchFamily="2" charset="0"/>
                <a:cs typeface="Arial" panose="020B0604020202020204" pitchFamily="34" charset="0"/>
              </a:rPr>
              <a:t>Seit 2012 als gemeinnütziger Verein anerkannt</a:t>
            </a:r>
          </a:p>
          <a:p>
            <a:pPr>
              <a:lnSpc>
                <a:spcPct val="150000"/>
              </a:lnSpc>
              <a:buFont typeface="Arial" panose="020B0604020202020204" pitchFamily="34" charset="0"/>
              <a:buChar char="•"/>
            </a:pPr>
            <a:r>
              <a:rPr lang="de-DE" altLang="de-DE" sz="2400" dirty="0">
                <a:solidFill>
                  <a:schemeClr val="tx1"/>
                </a:solidFill>
                <a:latin typeface="Edo SZ" panose="02000000000000000000" pitchFamily="2" charset="0"/>
                <a:cs typeface="Arial" panose="020B0604020202020204" pitchFamily="34" charset="0"/>
              </a:rPr>
              <a:t>Die Leitung liegt beim National-Board, im wesentlichen</a:t>
            </a:r>
            <a:br>
              <a:rPr lang="de-DE" altLang="de-DE" sz="2400" dirty="0">
                <a:solidFill>
                  <a:schemeClr val="tx1"/>
                </a:solidFill>
                <a:latin typeface="Edo SZ" panose="02000000000000000000" pitchFamily="2" charset="0"/>
                <a:cs typeface="Arial" panose="020B0604020202020204" pitchFamily="34" charset="0"/>
              </a:rPr>
            </a:br>
            <a:r>
              <a:rPr lang="de-DE" altLang="de-DE" sz="2400" dirty="0">
                <a:solidFill>
                  <a:schemeClr val="tx1"/>
                </a:solidFill>
                <a:latin typeface="Edo SZ" panose="02000000000000000000" pitchFamily="2" charset="0"/>
                <a:cs typeface="Arial" panose="020B0604020202020204" pitchFamily="34" charset="0"/>
              </a:rPr>
              <a:t>bestehend aus den 8 Chapter-Präsidenten mit dem </a:t>
            </a:r>
            <a:br>
              <a:rPr lang="de-DE" altLang="de-DE" sz="2400" dirty="0">
                <a:solidFill>
                  <a:schemeClr val="tx1"/>
                </a:solidFill>
                <a:latin typeface="Edo SZ" panose="02000000000000000000" pitchFamily="2" charset="0"/>
                <a:cs typeface="Arial" panose="020B0604020202020204" pitchFamily="34" charset="0"/>
              </a:rPr>
            </a:br>
            <a:r>
              <a:rPr lang="de-DE" altLang="de-DE" sz="2400" dirty="0">
                <a:solidFill>
                  <a:schemeClr val="tx1"/>
                </a:solidFill>
                <a:latin typeface="Edo SZ" panose="02000000000000000000" pitchFamily="2" charset="0"/>
                <a:cs typeface="Arial" panose="020B0604020202020204" pitchFamily="34" charset="0"/>
              </a:rPr>
              <a:t>National-Präsidenten im Vorstand</a:t>
            </a:r>
          </a:p>
        </p:txBody>
      </p:sp>
      <p:pic>
        <p:nvPicPr>
          <p:cNvPr id="10" name="Grafik 9">
            <a:extLst>
              <a:ext uri="{FF2B5EF4-FFF2-40B4-BE49-F238E27FC236}">
                <a16:creationId xmlns:a16="http://schemas.microsoft.com/office/drawing/2014/main" id="{D28CB6E7-2F83-44BB-8126-8F11ADDB010A}"/>
              </a:ext>
            </a:extLst>
          </p:cNvPr>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622093" y="214915"/>
            <a:ext cx="1080000" cy="1377868"/>
          </a:xfrm>
          <a:prstGeom prst="rect">
            <a:avLst/>
          </a:prstGeom>
        </p:spPr>
      </p:pic>
    </p:spTree>
    <p:extLst>
      <p:ext uri="{BB962C8B-B14F-4D97-AF65-F5344CB8AC3E}">
        <p14:creationId xmlns:p14="http://schemas.microsoft.com/office/powerpoint/2010/main" val="369967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fade">
                                      <p:cBhvr>
                                        <p:cTn id="16" dur="500"/>
                                        <p:tgtEl>
                                          <p:spTgt spid="9">
                                            <p:txEl>
                                              <p:pRg st="0" end="0"/>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fade">
                                      <p:cBhvr>
                                        <p:cTn id="20" dur="500"/>
                                        <p:tgtEl>
                                          <p:spTgt spid="9">
                                            <p:txEl>
                                              <p:pRg st="1" end="1"/>
                                            </p:txEl>
                                          </p:spTgt>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9">
                                            <p:txEl>
                                              <p:pRg st="2" end="2"/>
                                            </p:txEl>
                                          </p:spTgt>
                                        </p:tgtEl>
                                        <p:attrNameLst>
                                          <p:attrName>style.visibility</p:attrName>
                                        </p:attrNameLst>
                                      </p:cBhvr>
                                      <p:to>
                                        <p:strVal val="visible"/>
                                      </p:to>
                                    </p:set>
                                    <p:animEffect transition="in" filter="fade">
                                      <p:cBhvr>
                                        <p:cTn id="24" dur="500"/>
                                        <p:tgtEl>
                                          <p:spTgt spid="9">
                                            <p:txEl>
                                              <p:pRg st="2" end="2"/>
                                            </p:txEl>
                                          </p:spTgt>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8D2457-7BFA-4997-A2DC-E369A0F859FF}"/>
              </a:ext>
            </a:extLst>
          </p:cNvPr>
          <p:cNvSpPr>
            <a:spLocks noGrp="1"/>
          </p:cNvSpPr>
          <p:nvPr>
            <p:ph type="title"/>
          </p:nvPr>
        </p:nvSpPr>
        <p:spPr/>
        <p:txBody>
          <a:bodyPr/>
          <a:lstStyle/>
          <a:p>
            <a:endParaRPr lang="de-DE" dirty="0"/>
          </a:p>
        </p:txBody>
      </p:sp>
      <p:sp>
        <p:nvSpPr>
          <p:cNvPr id="3" name="Inhaltsplatzhalter 2">
            <a:extLst>
              <a:ext uri="{FF2B5EF4-FFF2-40B4-BE49-F238E27FC236}">
                <a16:creationId xmlns:a16="http://schemas.microsoft.com/office/drawing/2014/main" id="{140A80E3-8B1A-4FAF-9744-814576966195}"/>
              </a:ext>
            </a:extLst>
          </p:cNvPr>
          <p:cNvSpPr>
            <a:spLocks noGrp="1"/>
          </p:cNvSpPr>
          <p:nvPr>
            <p:ph idx="1"/>
          </p:nvPr>
        </p:nvSpPr>
        <p:spPr/>
        <p:txBody>
          <a:bodyPr/>
          <a:lstStyle/>
          <a:p>
            <a:endParaRPr lang="de-DE"/>
          </a:p>
        </p:txBody>
      </p:sp>
      <p:sp>
        <p:nvSpPr>
          <p:cNvPr id="5" name="Textfeld 9">
            <a:extLst>
              <a:ext uri="{FF2B5EF4-FFF2-40B4-BE49-F238E27FC236}">
                <a16:creationId xmlns:a16="http://schemas.microsoft.com/office/drawing/2014/main" id="{DE3FBA74-A8A0-448D-AE48-A8C97D8A1DBF}"/>
              </a:ext>
            </a:extLst>
          </p:cNvPr>
          <p:cNvSpPr txBox="1">
            <a:spLocks noChangeArrowheads="1"/>
          </p:cNvSpPr>
          <p:nvPr/>
        </p:nvSpPr>
        <p:spPr bwMode="auto">
          <a:xfrm>
            <a:off x="1371545" y="5951733"/>
            <a:ext cx="78962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4000" dirty="0">
                <a:solidFill>
                  <a:schemeClr val="bg1"/>
                </a:solidFill>
                <a:latin typeface="Edo SZ" panose="02000000000000000000" pitchFamily="2" charset="0"/>
              </a:rPr>
              <a:t>- - - - - - - - - - - - - - - - - - - -</a:t>
            </a:r>
          </a:p>
        </p:txBody>
      </p:sp>
      <p:sp>
        <p:nvSpPr>
          <p:cNvPr id="6" name="Abgerundetes Rechteck 6">
            <a:extLst>
              <a:ext uri="{FF2B5EF4-FFF2-40B4-BE49-F238E27FC236}">
                <a16:creationId xmlns:a16="http://schemas.microsoft.com/office/drawing/2014/main" id="{C8175760-2A1B-4DB7-B6D3-A951F7DC84B5}"/>
              </a:ext>
            </a:extLst>
          </p:cNvPr>
          <p:cNvSpPr>
            <a:spLocks noChangeArrowheads="1"/>
          </p:cNvSpPr>
          <p:nvPr/>
        </p:nvSpPr>
        <p:spPr bwMode="auto">
          <a:xfrm>
            <a:off x="0" y="5805488"/>
            <a:ext cx="2808288" cy="407987"/>
          </a:xfrm>
          <a:prstGeom prst="roundRect">
            <a:avLst>
              <a:gd name="adj" fmla="val 16667"/>
            </a:avLst>
          </a:prstGeom>
          <a:solidFill>
            <a:srgbClr val="0070C0"/>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p>
            <a:pPr algn="ctr"/>
            <a:r>
              <a:rPr lang="de-DE" altLang="de-DE" dirty="0">
                <a:solidFill>
                  <a:schemeClr val="bg1"/>
                </a:solidFill>
                <a:latin typeface="Edo SZ" panose="02000000000000000000" pitchFamily="2" charset="0"/>
              </a:rPr>
              <a:t>www.cma-germany.de</a:t>
            </a:r>
          </a:p>
        </p:txBody>
      </p:sp>
      <p:sp>
        <p:nvSpPr>
          <p:cNvPr id="7" name="Textfeld 4">
            <a:extLst>
              <a:ext uri="{FF2B5EF4-FFF2-40B4-BE49-F238E27FC236}">
                <a16:creationId xmlns:a16="http://schemas.microsoft.com/office/drawing/2014/main" id="{5873347A-DCBF-4671-83C0-A0067692C8A3}"/>
              </a:ext>
            </a:extLst>
          </p:cNvPr>
          <p:cNvSpPr txBox="1">
            <a:spLocks noChangeArrowheads="1"/>
          </p:cNvSpPr>
          <p:nvPr/>
        </p:nvSpPr>
        <p:spPr bwMode="auto">
          <a:xfrm>
            <a:off x="300038" y="263525"/>
            <a:ext cx="204094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2800" b="1" dirty="0">
                <a:solidFill>
                  <a:srgbClr val="0070C0"/>
                </a:solidFill>
                <a:latin typeface="NeoTrash" panose="02000800000000000000" pitchFamily="2" charset="0"/>
              </a:rPr>
              <a:t>CHRISTIAN</a:t>
            </a:r>
          </a:p>
          <a:p>
            <a:r>
              <a:rPr lang="de-DE" altLang="de-DE" sz="1700" b="1" dirty="0">
                <a:solidFill>
                  <a:srgbClr val="0070C0"/>
                </a:solidFill>
                <a:latin typeface="NeoTrash" panose="02000800000000000000" pitchFamily="2" charset="0"/>
              </a:rPr>
              <a:t>MOTORCYCLISTS</a:t>
            </a:r>
          </a:p>
          <a:p>
            <a:r>
              <a:rPr lang="de-DE" altLang="de-DE" sz="2100" b="1" dirty="0">
                <a:solidFill>
                  <a:srgbClr val="0070C0"/>
                </a:solidFill>
                <a:latin typeface="NeoTrash" panose="02000800000000000000" pitchFamily="2" charset="0"/>
              </a:rPr>
              <a:t>ASSOCIATION</a:t>
            </a:r>
          </a:p>
        </p:txBody>
      </p:sp>
      <p:pic>
        <p:nvPicPr>
          <p:cNvPr id="8" name="Grafik 1">
            <a:extLst>
              <a:ext uri="{FF2B5EF4-FFF2-40B4-BE49-F238E27FC236}">
                <a16:creationId xmlns:a16="http://schemas.microsoft.com/office/drawing/2014/main" id="{B672798C-6E29-4012-93CD-E84919655B5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280" y="1690689"/>
            <a:ext cx="895350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bgerundetes Rechteck 8">
            <a:extLst>
              <a:ext uri="{FF2B5EF4-FFF2-40B4-BE49-F238E27FC236}">
                <a16:creationId xmlns:a16="http://schemas.microsoft.com/office/drawing/2014/main" id="{342D71F1-D15B-4712-8BC8-BC3D939DF645}"/>
              </a:ext>
            </a:extLst>
          </p:cNvPr>
          <p:cNvSpPr/>
          <p:nvPr/>
        </p:nvSpPr>
        <p:spPr bwMode="auto">
          <a:xfrm>
            <a:off x="3829280" y="3075414"/>
            <a:ext cx="5137500" cy="2952750"/>
          </a:xfrm>
          <a:prstGeom prst="roundRect">
            <a:avLst/>
          </a:prstGeom>
          <a:solidFill>
            <a:schemeClr val="bg1">
              <a:lumMod val="75000"/>
              <a:alpha val="93000"/>
            </a:schemeClr>
          </a:solidFill>
          <a:ln w="9525" cap="flat" cmpd="sng" algn="ctr">
            <a:solidFill>
              <a:schemeClr val="tx1"/>
            </a:solidFill>
            <a:prstDash val="solid"/>
            <a:round/>
            <a:headEnd type="none" w="med" len="med"/>
            <a:tailEnd type="none" w="med" len="med"/>
          </a:ln>
          <a:effectLst>
            <a:outerShdw blurRad="50800" dist="203200" dir="2700000" algn="tl" rotWithShape="0">
              <a:prstClr val="black">
                <a:alpha val="40000"/>
              </a:prstClr>
            </a:outerShdw>
          </a:effectLst>
        </p:spPr>
        <p:txBody>
          <a:bodyPr/>
          <a:lstStyle/>
          <a:p>
            <a:pPr>
              <a:defRPr/>
            </a:pPr>
            <a:r>
              <a:rPr lang="de-DE" sz="3600" dirty="0">
                <a:solidFill>
                  <a:srgbClr val="0070C0"/>
                </a:solidFill>
                <a:latin typeface="Edo SZ" panose="02000000000000000000" pitchFamily="2" charset="0"/>
              </a:rPr>
              <a:t>Wir sind... </a:t>
            </a:r>
            <a:br>
              <a:rPr lang="de-DE" sz="3600" dirty="0">
                <a:solidFill>
                  <a:srgbClr val="0070C0"/>
                </a:solidFill>
                <a:latin typeface="Edo" panose="02000000000000000000" pitchFamily="2" charset="0"/>
              </a:rPr>
            </a:br>
            <a:endParaRPr lang="de-DE" sz="1400" dirty="0">
              <a:solidFill>
                <a:srgbClr val="0070C0"/>
              </a:solidFill>
              <a:latin typeface="Edo" panose="02000000000000000000" pitchFamily="2" charset="0"/>
            </a:endParaRPr>
          </a:p>
          <a:p>
            <a:pPr marL="571500" indent="-571500">
              <a:lnSpc>
                <a:spcPct val="150000"/>
              </a:lnSpc>
              <a:buFont typeface="Arial" panose="020B0604020202020204" pitchFamily="34" charset="0"/>
              <a:buChar char="•"/>
              <a:defRPr/>
            </a:pPr>
            <a:r>
              <a:rPr lang="de-DE" dirty="0">
                <a:solidFill>
                  <a:schemeClr val="tx1"/>
                </a:solidFill>
                <a:latin typeface="Edo SZ" panose="02000000000000000000" pitchFamily="2" charset="0"/>
                <a:cs typeface="Arial" panose="020B0604020202020204" pitchFamily="34" charset="0"/>
              </a:rPr>
              <a:t>Christen aus verschiedenen Gemeinden</a:t>
            </a:r>
          </a:p>
          <a:p>
            <a:pPr marL="571500" indent="-571500">
              <a:lnSpc>
                <a:spcPct val="150000"/>
              </a:lnSpc>
              <a:buFont typeface="Arial" panose="020B0604020202020204" pitchFamily="34" charset="0"/>
              <a:buChar char="•"/>
              <a:defRPr/>
            </a:pPr>
            <a:r>
              <a:rPr lang="de-DE" dirty="0">
                <a:solidFill>
                  <a:schemeClr val="tx1"/>
                </a:solidFill>
                <a:latin typeface="Edo SZ" panose="02000000000000000000" pitchFamily="2" charset="0"/>
                <a:cs typeface="Arial" panose="020B0604020202020204" pitchFamily="34" charset="0"/>
              </a:rPr>
              <a:t>Überzeugt von der LIEBE Jesu</a:t>
            </a:r>
          </a:p>
          <a:p>
            <a:pPr marL="571500" indent="-571500">
              <a:lnSpc>
                <a:spcPct val="150000"/>
              </a:lnSpc>
              <a:buFont typeface="Arial" panose="020B0604020202020204" pitchFamily="34" charset="0"/>
              <a:buChar char="•"/>
              <a:defRPr/>
            </a:pPr>
            <a:r>
              <a:rPr lang="de-DE" dirty="0">
                <a:solidFill>
                  <a:schemeClr val="tx1"/>
                </a:solidFill>
                <a:latin typeface="Edo SZ" panose="02000000000000000000" pitchFamily="2" charset="0"/>
                <a:cs typeface="Arial" panose="020B0604020202020204" pitchFamily="34" charset="0"/>
              </a:rPr>
              <a:t>Begeisterte Motorradfahrer</a:t>
            </a:r>
          </a:p>
        </p:txBody>
      </p:sp>
      <p:sp>
        <p:nvSpPr>
          <p:cNvPr id="10" name="Abgerundetes Rechteck 8">
            <a:extLst>
              <a:ext uri="{FF2B5EF4-FFF2-40B4-BE49-F238E27FC236}">
                <a16:creationId xmlns:a16="http://schemas.microsoft.com/office/drawing/2014/main" id="{7C002601-DAEF-48EF-8401-D017109CFF8E}"/>
              </a:ext>
            </a:extLst>
          </p:cNvPr>
          <p:cNvSpPr/>
          <p:nvPr/>
        </p:nvSpPr>
        <p:spPr bwMode="auto">
          <a:xfrm>
            <a:off x="3829280" y="3090633"/>
            <a:ext cx="5137499" cy="2952750"/>
          </a:xfrm>
          <a:prstGeom prst="roundRect">
            <a:avLst/>
          </a:prstGeom>
          <a:solidFill>
            <a:schemeClr val="bg1">
              <a:lumMod val="75000"/>
              <a:alpha val="93000"/>
            </a:schemeClr>
          </a:solidFill>
          <a:ln w="9525" cap="flat" cmpd="sng" algn="ctr">
            <a:solidFill>
              <a:schemeClr val="tx1"/>
            </a:solidFill>
            <a:prstDash val="solid"/>
            <a:round/>
            <a:headEnd type="none" w="med" len="med"/>
            <a:tailEnd type="none" w="med" len="med"/>
          </a:ln>
          <a:effectLst>
            <a:outerShdw blurRad="50800" dist="203200" dir="2700000" algn="tl" rotWithShape="0">
              <a:prstClr val="black">
                <a:alpha val="40000"/>
              </a:prstClr>
            </a:outerShdw>
          </a:effectLst>
        </p:spPr>
        <p:txBody>
          <a:bodyPr/>
          <a:lstStyle/>
          <a:p>
            <a:pPr>
              <a:defRPr/>
            </a:pPr>
            <a:r>
              <a:rPr lang="de-DE" sz="3600" dirty="0">
                <a:solidFill>
                  <a:srgbClr val="0070C0"/>
                </a:solidFill>
                <a:latin typeface="Edo SZ" panose="02000000000000000000" pitchFamily="2" charset="0"/>
              </a:rPr>
              <a:t>...Wir sind Nicht</a:t>
            </a:r>
            <a:br>
              <a:rPr lang="de-DE" sz="3600" dirty="0">
                <a:solidFill>
                  <a:srgbClr val="0070C0"/>
                </a:solidFill>
                <a:latin typeface="Edo" panose="02000000000000000000" pitchFamily="2" charset="0"/>
              </a:rPr>
            </a:br>
            <a:endParaRPr lang="de-DE" sz="1400" dirty="0">
              <a:solidFill>
                <a:srgbClr val="0070C0"/>
              </a:solidFill>
              <a:latin typeface="Edo" panose="02000000000000000000" pitchFamily="2" charset="0"/>
            </a:endParaRPr>
          </a:p>
          <a:p>
            <a:pPr marL="571500" indent="-571500">
              <a:lnSpc>
                <a:spcPct val="150000"/>
              </a:lnSpc>
              <a:buFont typeface="Arial" panose="020B0604020202020204" pitchFamily="34" charset="0"/>
              <a:buChar char="•"/>
              <a:defRPr/>
            </a:pPr>
            <a:r>
              <a:rPr lang="de-DE" sz="2000" dirty="0">
                <a:solidFill>
                  <a:schemeClr val="tx1"/>
                </a:solidFill>
                <a:latin typeface="Edo SZ" panose="02000000000000000000" pitchFamily="2" charset="0"/>
                <a:cs typeface="Arial" panose="020B0604020202020204" pitchFamily="34" charset="0"/>
              </a:rPr>
              <a:t>Wir sind </a:t>
            </a:r>
            <a:r>
              <a:rPr lang="de-DE" sz="2000" b="1" u="sng" dirty="0">
                <a:solidFill>
                  <a:schemeClr val="tx1"/>
                </a:solidFill>
                <a:latin typeface="Edo SZ" panose="02000000000000000000" pitchFamily="2" charset="0"/>
                <a:cs typeface="Arial" panose="020B0604020202020204" pitchFamily="34" charset="0"/>
              </a:rPr>
              <a:t>KEINE</a:t>
            </a:r>
            <a:r>
              <a:rPr lang="de-DE" sz="2000" dirty="0">
                <a:solidFill>
                  <a:schemeClr val="tx1"/>
                </a:solidFill>
                <a:latin typeface="Edo SZ" panose="02000000000000000000" pitchFamily="2" charset="0"/>
                <a:cs typeface="Arial" panose="020B0604020202020204" pitchFamily="34" charset="0"/>
              </a:rPr>
              <a:t> Kirche</a:t>
            </a:r>
          </a:p>
          <a:p>
            <a:pPr marL="571500" indent="-571500">
              <a:lnSpc>
                <a:spcPct val="150000"/>
              </a:lnSpc>
              <a:buFont typeface="Arial" panose="020B0604020202020204" pitchFamily="34" charset="0"/>
              <a:buChar char="•"/>
              <a:defRPr/>
            </a:pPr>
            <a:r>
              <a:rPr lang="de-DE" sz="2000" dirty="0">
                <a:solidFill>
                  <a:schemeClr val="tx1"/>
                </a:solidFill>
                <a:latin typeface="Edo SZ" panose="02000000000000000000" pitchFamily="2" charset="0"/>
                <a:cs typeface="Arial" panose="020B0604020202020204" pitchFamily="34" charset="0"/>
              </a:rPr>
              <a:t>Wir sind </a:t>
            </a:r>
            <a:r>
              <a:rPr lang="de-DE" sz="2000" b="1" u="sng" dirty="0">
                <a:solidFill>
                  <a:schemeClr val="tx1"/>
                </a:solidFill>
                <a:latin typeface="Edo SZ" panose="02000000000000000000" pitchFamily="2" charset="0"/>
                <a:cs typeface="Arial" panose="020B0604020202020204" pitchFamily="34" charset="0"/>
              </a:rPr>
              <a:t>KEINE</a:t>
            </a:r>
            <a:r>
              <a:rPr lang="de-DE" sz="2000" dirty="0">
                <a:solidFill>
                  <a:schemeClr val="tx1"/>
                </a:solidFill>
                <a:latin typeface="Edo SZ" panose="02000000000000000000" pitchFamily="2" charset="0"/>
                <a:cs typeface="Arial" panose="020B0604020202020204" pitchFamily="34" charset="0"/>
              </a:rPr>
              <a:t> Gemeinde</a:t>
            </a:r>
          </a:p>
          <a:p>
            <a:pPr marL="571500" indent="-571500">
              <a:lnSpc>
                <a:spcPct val="150000"/>
              </a:lnSpc>
              <a:buFont typeface="Arial" panose="020B0604020202020204" pitchFamily="34" charset="0"/>
              <a:buChar char="•"/>
              <a:defRPr/>
            </a:pPr>
            <a:r>
              <a:rPr lang="de-DE" sz="2000" dirty="0">
                <a:solidFill>
                  <a:schemeClr val="tx1"/>
                </a:solidFill>
                <a:latin typeface="Edo SZ" panose="02000000000000000000" pitchFamily="2" charset="0"/>
                <a:cs typeface="Arial" panose="020B0604020202020204" pitchFamily="34" charset="0"/>
              </a:rPr>
              <a:t>Wir sind </a:t>
            </a:r>
            <a:r>
              <a:rPr lang="de-DE" sz="2000" b="1" u="sng" dirty="0">
                <a:solidFill>
                  <a:schemeClr val="tx1"/>
                </a:solidFill>
                <a:latin typeface="Edo SZ" panose="02000000000000000000" pitchFamily="2" charset="0"/>
                <a:cs typeface="Arial" panose="020B0604020202020204" pitchFamily="34" charset="0"/>
              </a:rPr>
              <a:t>KEIN</a:t>
            </a:r>
            <a:r>
              <a:rPr lang="de-DE" sz="2000" dirty="0">
                <a:solidFill>
                  <a:schemeClr val="tx1"/>
                </a:solidFill>
                <a:latin typeface="Edo SZ" panose="02000000000000000000" pitchFamily="2" charset="0"/>
                <a:cs typeface="Arial" panose="020B0604020202020204" pitchFamily="34" charset="0"/>
              </a:rPr>
              <a:t> Motorradclub</a:t>
            </a:r>
          </a:p>
        </p:txBody>
      </p:sp>
      <p:pic>
        <p:nvPicPr>
          <p:cNvPr id="11" name="Grafik 10">
            <a:extLst>
              <a:ext uri="{FF2B5EF4-FFF2-40B4-BE49-F238E27FC236}">
                <a16:creationId xmlns:a16="http://schemas.microsoft.com/office/drawing/2014/main" id="{D8DF20B7-4C1F-44D8-8F14-8FDF1E694C9A}"/>
              </a:ext>
            </a:extLst>
          </p:cNvPr>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622093" y="214915"/>
            <a:ext cx="1080000" cy="1377868"/>
          </a:xfrm>
          <a:prstGeom prst="rect">
            <a:avLst/>
          </a:prstGeom>
        </p:spPr>
      </p:pic>
    </p:spTree>
    <p:extLst>
      <p:ext uri="{BB962C8B-B14F-4D97-AF65-F5344CB8AC3E}">
        <p14:creationId xmlns:p14="http://schemas.microsoft.com/office/powerpoint/2010/main" val="2500523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10" presetClass="entr" presetSubtype="0" fill="hold" grpId="0" nodeType="afterEffect">
                                  <p:stCondLst>
                                    <p:cond delay="100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500"/>
                                        <p:tgtEl>
                                          <p:spTgt spid="9">
                                            <p:txEl>
                                              <p:pRg st="0" end="0"/>
                                            </p:txEl>
                                          </p:spTgt>
                                        </p:tgtEl>
                                      </p:cBhvr>
                                    </p:animEffect>
                                  </p:childTnLst>
                                </p:cTn>
                              </p:par>
                            </p:childTnLst>
                          </p:cTn>
                        </p:par>
                        <p:par>
                          <p:cTn id="19" fill="hold">
                            <p:stCondLst>
                              <p:cond delay="2500"/>
                            </p:stCondLst>
                            <p:childTnLst>
                              <p:par>
                                <p:cTn id="20" presetID="10" presetClass="entr" presetSubtype="0" fill="hold" nodeType="after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fade">
                                      <p:cBhvr>
                                        <p:cTn id="22" dur="500"/>
                                        <p:tgtEl>
                                          <p:spTgt spid="9">
                                            <p:txEl>
                                              <p:pRg st="1" end="1"/>
                                            </p:txEl>
                                          </p:spTgt>
                                        </p:tgtEl>
                                      </p:cBhvr>
                                    </p:animEffect>
                                  </p:childTnLst>
                                </p:cTn>
                              </p:par>
                            </p:childTnLst>
                          </p:cTn>
                        </p:par>
                        <p:par>
                          <p:cTn id="23" fill="hold">
                            <p:stCondLst>
                              <p:cond delay="3000"/>
                            </p:stCondLst>
                            <p:childTnLst>
                              <p:par>
                                <p:cTn id="24" presetID="10" presetClass="entr" presetSubtype="0" fill="hold" nodeType="afterEffect">
                                  <p:stCondLst>
                                    <p:cond delay="0"/>
                                  </p:stCondLst>
                                  <p:childTnLst>
                                    <p:set>
                                      <p:cBhvr>
                                        <p:cTn id="25" dur="1" fill="hold">
                                          <p:stCondLst>
                                            <p:cond delay="0"/>
                                          </p:stCondLst>
                                        </p:cTn>
                                        <p:tgtEl>
                                          <p:spTgt spid="9">
                                            <p:txEl>
                                              <p:pRg st="2" end="2"/>
                                            </p:txEl>
                                          </p:spTgt>
                                        </p:tgtEl>
                                        <p:attrNameLst>
                                          <p:attrName>style.visibility</p:attrName>
                                        </p:attrNameLst>
                                      </p:cBhvr>
                                      <p:to>
                                        <p:strVal val="visible"/>
                                      </p:to>
                                    </p:set>
                                    <p:animEffect transition="in" filter="fade">
                                      <p:cBhvr>
                                        <p:cTn id="26" dur="500"/>
                                        <p:tgtEl>
                                          <p:spTgt spid="9">
                                            <p:txEl>
                                              <p:pRg st="2" end="2"/>
                                            </p:txEl>
                                          </p:spTgt>
                                        </p:tgtEl>
                                      </p:cBhvr>
                                    </p:animEffect>
                                  </p:childTnLst>
                                </p:cTn>
                              </p:par>
                            </p:childTnLst>
                          </p:cTn>
                        </p:par>
                        <p:par>
                          <p:cTn id="27" fill="hold">
                            <p:stCondLst>
                              <p:cond delay="3500"/>
                            </p:stCondLst>
                            <p:childTnLst>
                              <p:par>
                                <p:cTn id="28" presetID="10" presetClass="entr" presetSubtype="0" fill="hold" nodeType="afterEffect">
                                  <p:stCondLst>
                                    <p:cond delay="0"/>
                                  </p:stCondLst>
                                  <p:childTnLst>
                                    <p:set>
                                      <p:cBhvr>
                                        <p:cTn id="29" dur="1" fill="hold">
                                          <p:stCondLst>
                                            <p:cond delay="0"/>
                                          </p:stCondLst>
                                        </p:cTn>
                                        <p:tgtEl>
                                          <p:spTgt spid="9">
                                            <p:txEl>
                                              <p:pRg st="3" end="3"/>
                                            </p:txEl>
                                          </p:spTgt>
                                        </p:tgtEl>
                                        <p:attrNameLst>
                                          <p:attrName>style.visibility</p:attrName>
                                        </p:attrNameLst>
                                      </p:cBhvr>
                                      <p:to>
                                        <p:strVal val="visible"/>
                                      </p:to>
                                    </p:set>
                                    <p:animEffect transition="in" filter="fade">
                                      <p:cBhvr>
                                        <p:cTn id="30" dur="500"/>
                                        <p:tgtEl>
                                          <p:spTgt spid="9">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fade">
                                      <p:cBhvr>
                                        <p:cTn id="39" dur="500"/>
                                        <p:tgtEl>
                                          <p:spTgt spid="10">
                                            <p:txEl>
                                              <p:pRg st="0" end="0"/>
                                            </p:txEl>
                                          </p:spTgt>
                                        </p:tgtEl>
                                      </p:cBhvr>
                                    </p:animEffect>
                                  </p:childTnLst>
                                </p:cTn>
                              </p:par>
                            </p:childTnLst>
                          </p:cTn>
                        </p:par>
                        <p:par>
                          <p:cTn id="40" fill="hold">
                            <p:stCondLst>
                              <p:cond delay="1000"/>
                            </p:stCondLst>
                            <p:childTnLst>
                              <p:par>
                                <p:cTn id="41" presetID="10" presetClass="entr" presetSubtype="0" fill="hold" nodeType="afterEffect">
                                  <p:stCondLst>
                                    <p:cond delay="0"/>
                                  </p:stCondLst>
                                  <p:childTnLst>
                                    <p:set>
                                      <p:cBhvr>
                                        <p:cTn id="42" dur="1" fill="hold">
                                          <p:stCondLst>
                                            <p:cond delay="0"/>
                                          </p:stCondLst>
                                        </p:cTn>
                                        <p:tgtEl>
                                          <p:spTgt spid="10">
                                            <p:txEl>
                                              <p:pRg st="1" end="1"/>
                                            </p:txEl>
                                          </p:spTgt>
                                        </p:tgtEl>
                                        <p:attrNameLst>
                                          <p:attrName>style.visibility</p:attrName>
                                        </p:attrNameLst>
                                      </p:cBhvr>
                                      <p:to>
                                        <p:strVal val="visible"/>
                                      </p:to>
                                    </p:set>
                                    <p:animEffect transition="in" filter="fade">
                                      <p:cBhvr>
                                        <p:cTn id="43" dur="500"/>
                                        <p:tgtEl>
                                          <p:spTgt spid="10">
                                            <p:txEl>
                                              <p:pRg st="1" end="1"/>
                                            </p:txEl>
                                          </p:spTgt>
                                        </p:tgtEl>
                                      </p:cBhvr>
                                    </p:animEffect>
                                  </p:childTnLst>
                                </p:cTn>
                              </p:par>
                            </p:childTnLst>
                          </p:cTn>
                        </p:par>
                        <p:par>
                          <p:cTn id="44" fill="hold">
                            <p:stCondLst>
                              <p:cond delay="1500"/>
                            </p:stCondLst>
                            <p:childTnLst>
                              <p:par>
                                <p:cTn id="45" presetID="10" presetClass="entr" presetSubtype="0" fill="hold" nodeType="afterEffect">
                                  <p:stCondLst>
                                    <p:cond delay="0"/>
                                  </p:stCondLst>
                                  <p:childTnLst>
                                    <p:set>
                                      <p:cBhvr>
                                        <p:cTn id="46" dur="1" fill="hold">
                                          <p:stCondLst>
                                            <p:cond delay="0"/>
                                          </p:stCondLst>
                                        </p:cTn>
                                        <p:tgtEl>
                                          <p:spTgt spid="10">
                                            <p:txEl>
                                              <p:pRg st="2" end="2"/>
                                            </p:txEl>
                                          </p:spTgt>
                                        </p:tgtEl>
                                        <p:attrNameLst>
                                          <p:attrName>style.visibility</p:attrName>
                                        </p:attrNameLst>
                                      </p:cBhvr>
                                      <p:to>
                                        <p:strVal val="visible"/>
                                      </p:to>
                                    </p:set>
                                    <p:animEffect transition="in" filter="fade">
                                      <p:cBhvr>
                                        <p:cTn id="47" dur="500"/>
                                        <p:tgtEl>
                                          <p:spTgt spid="10">
                                            <p:txEl>
                                              <p:pRg st="2" end="2"/>
                                            </p:txEl>
                                          </p:spTgt>
                                        </p:tgtEl>
                                      </p:cBhvr>
                                    </p:animEffect>
                                  </p:childTnLst>
                                </p:cTn>
                              </p:par>
                            </p:childTnLst>
                          </p:cTn>
                        </p:par>
                        <p:par>
                          <p:cTn id="48" fill="hold">
                            <p:stCondLst>
                              <p:cond delay="2000"/>
                            </p:stCondLst>
                            <p:childTnLst>
                              <p:par>
                                <p:cTn id="49" presetID="10" presetClass="entr" presetSubtype="0" fill="hold" nodeType="afterEffect">
                                  <p:stCondLst>
                                    <p:cond delay="0"/>
                                  </p:stCondLst>
                                  <p:childTnLst>
                                    <p:set>
                                      <p:cBhvr>
                                        <p:cTn id="50" dur="1" fill="hold">
                                          <p:stCondLst>
                                            <p:cond delay="0"/>
                                          </p:stCondLst>
                                        </p:cTn>
                                        <p:tgtEl>
                                          <p:spTgt spid="10">
                                            <p:txEl>
                                              <p:pRg st="3" end="3"/>
                                            </p:txEl>
                                          </p:spTgt>
                                        </p:tgtEl>
                                        <p:attrNameLst>
                                          <p:attrName>style.visibility</p:attrName>
                                        </p:attrNameLst>
                                      </p:cBhvr>
                                      <p:to>
                                        <p:strVal val="visible"/>
                                      </p:to>
                                    </p:set>
                                    <p:animEffect transition="in" filter="fade">
                                      <p:cBhvr>
                                        <p:cTn id="51"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8D2457-7BFA-4997-A2DC-E369A0F859FF}"/>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140A80E3-8B1A-4FAF-9744-814576966195}"/>
              </a:ext>
            </a:extLst>
          </p:cNvPr>
          <p:cNvSpPr>
            <a:spLocks noGrp="1"/>
          </p:cNvSpPr>
          <p:nvPr>
            <p:ph idx="1"/>
          </p:nvPr>
        </p:nvSpPr>
        <p:spPr/>
        <p:txBody>
          <a:bodyPr/>
          <a:lstStyle/>
          <a:p>
            <a:endParaRPr lang="de-DE"/>
          </a:p>
        </p:txBody>
      </p:sp>
      <p:sp>
        <p:nvSpPr>
          <p:cNvPr id="5" name="Textfeld 9">
            <a:extLst>
              <a:ext uri="{FF2B5EF4-FFF2-40B4-BE49-F238E27FC236}">
                <a16:creationId xmlns:a16="http://schemas.microsoft.com/office/drawing/2014/main" id="{BB2806C2-E9A1-4331-91B9-28BB9E9BC747}"/>
              </a:ext>
            </a:extLst>
          </p:cNvPr>
          <p:cNvSpPr txBox="1">
            <a:spLocks noChangeArrowheads="1"/>
          </p:cNvSpPr>
          <p:nvPr/>
        </p:nvSpPr>
        <p:spPr bwMode="auto">
          <a:xfrm>
            <a:off x="1371545" y="5951733"/>
            <a:ext cx="78962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4000" dirty="0">
                <a:solidFill>
                  <a:schemeClr val="bg1"/>
                </a:solidFill>
                <a:latin typeface="Edo SZ" panose="02000000000000000000" pitchFamily="2" charset="0"/>
              </a:rPr>
              <a:t>- - - - - - - - - - - - - - - - - - - -</a:t>
            </a:r>
          </a:p>
        </p:txBody>
      </p:sp>
      <p:sp>
        <p:nvSpPr>
          <p:cNvPr id="6" name="Abgerundetes Rechteck 6">
            <a:extLst>
              <a:ext uri="{FF2B5EF4-FFF2-40B4-BE49-F238E27FC236}">
                <a16:creationId xmlns:a16="http://schemas.microsoft.com/office/drawing/2014/main" id="{128E2FC6-E980-43CB-BE12-C1AD53FE1D36}"/>
              </a:ext>
            </a:extLst>
          </p:cNvPr>
          <p:cNvSpPr>
            <a:spLocks noChangeArrowheads="1"/>
          </p:cNvSpPr>
          <p:nvPr/>
        </p:nvSpPr>
        <p:spPr bwMode="auto">
          <a:xfrm>
            <a:off x="0" y="5805488"/>
            <a:ext cx="2808288" cy="407987"/>
          </a:xfrm>
          <a:prstGeom prst="roundRect">
            <a:avLst>
              <a:gd name="adj" fmla="val 16667"/>
            </a:avLst>
          </a:prstGeom>
          <a:solidFill>
            <a:srgbClr val="0070C0"/>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p>
            <a:pPr algn="ctr"/>
            <a:r>
              <a:rPr lang="de-DE" altLang="de-DE" dirty="0">
                <a:solidFill>
                  <a:schemeClr val="bg1"/>
                </a:solidFill>
                <a:latin typeface="Edo SZ" panose="02000000000000000000" pitchFamily="2" charset="0"/>
              </a:rPr>
              <a:t>www.cma-germany.de</a:t>
            </a:r>
          </a:p>
        </p:txBody>
      </p:sp>
      <p:sp>
        <p:nvSpPr>
          <p:cNvPr id="7" name="Textfeld 4">
            <a:extLst>
              <a:ext uri="{FF2B5EF4-FFF2-40B4-BE49-F238E27FC236}">
                <a16:creationId xmlns:a16="http://schemas.microsoft.com/office/drawing/2014/main" id="{3691BD44-ECCD-4559-8E4A-A54FDD736080}"/>
              </a:ext>
            </a:extLst>
          </p:cNvPr>
          <p:cNvSpPr txBox="1">
            <a:spLocks noChangeArrowheads="1"/>
          </p:cNvSpPr>
          <p:nvPr/>
        </p:nvSpPr>
        <p:spPr bwMode="auto">
          <a:xfrm>
            <a:off x="300038" y="263525"/>
            <a:ext cx="204094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2800" b="1" dirty="0">
                <a:solidFill>
                  <a:srgbClr val="0070C0"/>
                </a:solidFill>
                <a:latin typeface="NeoTrash" panose="02000800000000000000" pitchFamily="2" charset="0"/>
              </a:rPr>
              <a:t>CHRISTIAN</a:t>
            </a:r>
          </a:p>
          <a:p>
            <a:r>
              <a:rPr lang="de-DE" altLang="de-DE" sz="1700" b="1" dirty="0">
                <a:solidFill>
                  <a:srgbClr val="0070C0"/>
                </a:solidFill>
                <a:latin typeface="NeoTrash" panose="02000800000000000000" pitchFamily="2" charset="0"/>
              </a:rPr>
              <a:t>MOTORCYCLISTS</a:t>
            </a:r>
          </a:p>
          <a:p>
            <a:r>
              <a:rPr lang="de-DE" altLang="de-DE" sz="2100" b="1" dirty="0">
                <a:solidFill>
                  <a:srgbClr val="0070C0"/>
                </a:solidFill>
                <a:latin typeface="NeoTrash" panose="02000800000000000000" pitchFamily="2" charset="0"/>
              </a:rPr>
              <a:t>ASSOCIATION</a:t>
            </a:r>
          </a:p>
        </p:txBody>
      </p:sp>
      <p:pic>
        <p:nvPicPr>
          <p:cNvPr id="8" name="Grafik 1">
            <a:extLst>
              <a:ext uri="{FF2B5EF4-FFF2-40B4-BE49-F238E27FC236}">
                <a16:creationId xmlns:a16="http://schemas.microsoft.com/office/drawing/2014/main" id="{B18899BB-B474-4E7F-BFBF-7FE14061CD5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800000"/>
            <a:ext cx="895350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bgerundetes Rechteck 8">
            <a:extLst>
              <a:ext uri="{FF2B5EF4-FFF2-40B4-BE49-F238E27FC236}">
                <a16:creationId xmlns:a16="http://schemas.microsoft.com/office/drawing/2014/main" id="{DBF47BBC-073D-436B-9A34-7C49150448CC}"/>
              </a:ext>
            </a:extLst>
          </p:cNvPr>
          <p:cNvSpPr/>
          <p:nvPr/>
        </p:nvSpPr>
        <p:spPr bwMode="auto">
          <a:xfrm>
            <a:off x="3924301" y="3074120"/>
            <a:ext cx="4824412" cy="2952750"/>
          </a:xfrm>
          <a:prstGeom prst="roundRect">
            <a:avLst/>
          </a:prstGeom>
          <a:solidFill>
            <a:schemeClr val="bg1">
              <a:lumMod val="75000"/>
              <a:alpha val="93000"/>
            </a:schemeClr>
          </a:solidFill>
          <a:ln w="9525" cap="flat" cmpd="sng" algn="ctr">
            <a:solidFill>
              <a:schemeClr val="tx1"/>
            </a:solidFill>
            <a:prstDash val="solid"/>
            <a:round/>
            <a:headEnd type="none" w="med" len="med"/>
            <a:tailEnd type="none" w="med" len="med"/>
          </a:ln>
          <a:effectLst>
            <a:outerShdw blurRad="50800" dist="203200" dir="2700000" algn="tl" rotWithShape="0">
              <a:prstClr val="black">
                <a:alpha val="40000"/>
              </a:prstClr>
            </a:outerShdw>
          </a:effectLst>
        </p:spPr>
        <p:txBody>
          <a:bodyPr/>
          <a:lstStyle/>
          <a:p>
            <a:pPr>
              <a:defRPr/>
            </a:pPr>
            <a:r>
              <a:rPr lang="de-DE" sz="3600" dirty="0">
                <a:solidFill>
                  <a:srgbClr val="0070C0"/>
                </a:solidFill>
                <a:latin typeface="Edo SZ" panose="02000000000000000000" pitchFamily="2" charset="0"/>
              </a:rPr>
              <a:t>...Wir sind Nicht</a:t>
            </a:r>
            <a:br>
              <a:rPr lang="de-DE" sz="3600" dirty="0">
                <a:solidFill>
                  <a:srgbClr val="0070C0"/>
                </a:solidFill>
                <a:latin typeface="Edo" panose="02000000000000000000" pitchFamily="2" charset="0"/>
              </a:rPr>
            </a:br>
            <a:endParaRPr lang="de-DE" sz="1400" dirty="0">
              <a:solidFill>
                <a:srgbClr val="0070C0"/>
              </a:solidFill>
              <a:latin typeface="Edo" panose="02000000000000000000" pitchFamily="2" charset="0"/>
            </a:endParaRPr>
          </a:p>
          <a:p>
            <a:pPr marL="571500" indent="-571500">
              <a:lnSpc>
                <a:spcPct val="150000"/>
              </a:lnSpc>
              <a:buFont typeface="Arial" panose="020B0604020202020204" pitchFamily="34" charset="0"/>
              <a:buChar char="•"/>
              <a:defRPr/>
            </a:pPr>
            <a:r>
              <a:rPr lang="de-DE" sz="2000" b="1" dirty="0">
                <a:solidFill>
                  <a:schemeClr val="tx1"/>
                </a:solidFill>
                <a:latin typeface="Edo SZ" panose="02000000000000000000" pitchFamily="2" charset="0"/>
                <a:cs typeface="Arial" panose="020B0604020202020204" pitchFamily="34" charset="0"/>
              </a:rPr>
              <a:t>Wir sind KEINE Kirche</a:t>
            </a:r>
          </a:p>
          <a:p>
            <a:pPr marL="571500" indent="-571500">
              <a:lnSpc>
                <a:spcPct val="150000"/>
              </a:lnSpc>
              <a:buFont typeface="Arial" panose="020B0604020202020204" pitchFamily="34" charset="0"/>
              <a:buChar char="•"/>
              <a:defRPr/>
            </a:pPr>
            <a:r>
              <a:rPr lang="de-DE" sz="2000" b="1" dirty="0">
                <a:solidFill>
                  <a:schemeClr val="tx1"/>
                </a:solidFill>
                <a:latin typeface="Edo SZ" panose="02000000000000000000" pitchFamily="2" charset="0"/>
                <a:cs typeface="Arial" panose="020B0604020202020204" pitchFamily="34" charset="0"/>
              </a:rPr>
              <a:t>Wir sind KEINE Gemeinde</a:t>
            </a:r>
          </a:p>
          <a:p>
            <a:pPr marL="571500" indent="-571500">
              <a:lnSpc>
                <a:spcPct val="150000"/>
              </a:lnSpc>
              <a:buFont typeface="Arial" panose="020B0604020202020204" pitchFamily="34" charset="0"/>
              <a:buChar char="•"/>
              <a:defRPr/>
            </a:pPr>
            <a:r>
              <a:rPr lang="de-DE" sz="2000" b="1" dirty="0">
                <a:solidFill>
                  <a:schemeClr val="tx1"/>
                </a:solidFill>
                <a:latin typeface="Edo SZ" panose="02000000000000000000" pitchFamily="2" charset="0"/>
                <a:cs typeface="Arial" panose="020B0604020202020204" pitchFamily="34" charset="0"/>
              </a:rPr>
              <a:t>Wir sind KEIN Motorradclub</a:t>
            </a:r>
          </a:p>
        </p:txBody>
      </p:sp>
      <p:pic>
        <p:nvPicPr>
          <p:cNvPr id="10" name="Grafik 9">
            <a:extLst>
              <a:ext uri="{FF2B5EF4-FFF2-40B4-BE49-F238E27FC236}">
                <a16:creationId xmlns:a16="http://schemas.microsoft.com/office/drawing/2014/main" id="{92AB3E3E-869A-4A77-984E-6B2ABED18691}"/>
              </a:ext>
            </a:extLst>
          </p:cNvPr>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622093" y="214915"/>
            <a:ext cx="1080000" cy="1377868"/>
          </a:xfrm>
          <a:prstGeom prst="rect">
            <a:avLst/>
          </a:prstGeom>
        </p:spPr>
      </p:pic>
    </p:spTree>
    <p:extLst>
      <p:ext uri="{BB962C8B-B14F-4D97-AF65-F5344CB8AC3E}">
        <p14:creationId xmlns:p14="http://schemas.microsoft.com/office/powerpoint/2010/main" val="130985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fade">
                                      <p:cBhvr>
                                        <p:cTn id="20" dur="500"/>
                                        <p:tgtEl>
                                          <p:spTgt spid="9">
                                            <p:txEl>
                                              <p:pRg st="0" end="0"/>
                                            </p:txEl>
                                          </p:spTgt>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fade">
                                      <p:cBhvr>
                                        <p:cTn id="24" dur="500"/>
                                        <p:tgtEl>
                                          <p:spTgt spid="9">
                                            <p:txEl>
                                              <p:pRg st="1" end="1"/>
                                            </p:txEl>
                                          </p:spTgt>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fade">
                                      <p:cBhvr>
                                        <p:cTn id="28" dur="500"/>
                                        <p:tgtEl>
                                          <p:spTgt spid="9">
                                            <p:txEl>
                                              <p:pRg st="2" end="2"/>
                                            </p:txEl>
                                          </p:spTgt>
                                        </p:tgtEl>
                                      </p:cBhvr>
                                    </p:animEffect>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9">
                                            <p:txEl>
                                              <p:pRg st="3" end="3"/>
                                            </p:txEl>
                                          </p:spTgt>
                                        </p:tgtEl>
                                        <p:attrNameLst>
                                          <p:attrName>style.visibility</p:attrName>
                                        </p:attrNameLst>
                                      </p:cBhvr>
                                      <p:to>
                                        <p:strVal val="visible"/>
                                      </p:to>
                                    </p:set>
                                    <p:animEffect transition="in" filter="fade">
                                      <p:cBhvr>
                                        <p:cTn id="3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8D2457-7BFA-4997-A2DC-E369A0F859FF}"/>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140A80E3-8B1A-4FAF-9744-814576966195}"/>
              </a:ext>
            </a:extLst>
          </p:cNvPr>
          <p:cNvSpPr>
            <a:spLocks noGrp="1"/>
          </p:cNvSpPr>
          <p:nvPr>
            <p:ph idx="1"/>
          </p:nvPr>
        </p:nvSpPr>
        <p:spPr/>
        <p:txBody>
          <a:bodyPr/>
          <a:lstStyle/>
          <a:p>
            <a:endParaRPr lang="de-DE"/>
          </a:p>
        </p:txBody>
      </p:sp>
      <p:sp>
        <p:nvSpPr>
          <p:cNvPr id="5" name="Textfeld 9">
            <a:extLst>
              <a:ext uri="{FF2B5EF4-FFF2-40B4-BE49-F238E27FC236}">
                <a16:creationId xmlns:a16="http://schemas.microsoft.com/office/drawing/2014/main" id="{1D039706-D2E7-454D-AF68-D1EDFE16EDEA}"/>
              </a:ext>
            </a:extLst>
          </p:cNvPr>
          <p:cNvSpPr txBox="1">
            <a:spLocks noChangeArrowheads="1"/>
          </p:cNvSpPr>
          <p:nvPr/>
        </p:nvSpPr>
        <p:spPr bwMode="auto">
          <a:xfrm>
            <a:off x="1371545" y="5951733"/>
            <a:ext cx="78962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4000" dirty="0">
                <a:solidFill>
                  <a:schemeClr val="bg1"/>
                </a:solidFill>
                <a:latin typeface="Edo SZ" panose="02000000000000000000" pitchFamily="2" charset="0"/>
              </a:rPr>
              <a:t>- - - - - - - - - - - - - - - - - - - -</a:t>
            </a:r>
          </a:p>
        </p:txBody>
      </p:sp>
      <p:sp>
        <p:nvSpPr>
          <p:cNvPr id="6" name="Abgerundetes Rechteck 6">
            <a:extLst>
              <a:ext uri="{FF2B5EF4-FFF2-40B4-BE49-F238E27FC236}">
                <a16:creationId xmlns:a16="http://schemas.microsoft.com/office/drawing/2014/main" id="{9EB2C6DC-514B-4187-A720-B215E93E1FD3}"/>
              </a:ext>
            </a:extLst>
          </p:cNvPr>
          <p:cNvSpPr>
            <a:spLocks noChangeArrowheads="1"/>
          </p:cNvSpPr>
          <p:nvPr/>
        </p:nvSpPr>
        <p:spPr bwMode="auto">
          <a:xfrm>
            <a:off x="0" y="5805488"/>
            <a:ext cx="2808288" cy="407987"/>
          </a:xfrm>
          <a:prstGeom prst="roundRect">
            <a:avLst>
              <a:gd name="adj" fmla="val 16667"/>
            </a:avLst>
          </a:prstGeom>
          <a:solidFill>
            <a:srgbClr val="0070C0"/>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p>
            <a:pPr algn="ctr"/>
            <a:r>
              <a:rPr lang="de-DE" altLang="de-DE" dirty="0">
                <a:solidFill>
                  <a:schemeClr val="bg1"/>
                </a:solidFill>
                <a:latin typeface="Edo SZ" panose="02000000000000000000" pitchFamily="2" charset="0"/>
              </a:rPr>
              <a:t>www.cma-germany.de</a:t>
            </a:r>
          </a:p>
        </p:txBody>
      </p:sp>
      <p:sp>
        <p:nvSpPr>
          <p:cNvPr id="7" name="Textfeld 4">
            <a:extLst>
              <a:ext uri="{FF2B5EF4-FFF2-40B4-BE49-F238E27FC236}">
                <a16:creationId xmlns:a16="http://schemas.microsoft.com/office/drawing/2014/main" id="{CC4685A8-5D37-4266-96C1-17BA3744B1CE}"/>
              </a:ext>
            </a:extLst>
          </p:cNvPr>
          <p:cNvSpPr txBox="1">
            <a:spLocks noChangeArrowheads="1"/>
          </p:cNvSpPr>
          <p:nvPr/>
        </p:nvSpPr>
        <p:spPr bwMode="auto">
          <a:xfrm>
            <a:off x="300038" y="263525"/>
            <a:ext cx="204094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2800" b="1" dirty="0">
                <a:solidFill>
                  <a:srgbClr val="0070C0"/>
                </a:solidFill>
                <a:latin typeface="NeoTrash" panose="02000800000000000000" pitchFamily="2" charset="0"/>
              </a:rPr>
              <a:t>CHRISTIAN</a:t>
            </a:r>
          </a:p>
          <a:p>
            <a:r>
              <a:rPr lang="de-DE" altLang="de-DE" sz="1700" b="1" dirty="0">
                <a:solidFill>
                  <a:srgbClr val="0070C0"/>
                </a:solidFill>
                <a:latin typeface="NeoTrash" panose="02000800000000000000" pitchFamily="2" charset="0"/>
              </a:rPr>
              <a:t>MOTORCYCLISTS</a:t>
            </a:r>
          </a:p>
          <a:p>
            <a:r>
              <a:rPr lang="de-DE" altLang="de-DE" sz="2100" b="1" dirty="0">
                <a:solidFill>
                  <a:srgbClr val="0070C0"/>
                </a:solidFill>
                <a:latin typeface="NeoTrash" panose="02000800000000000000" pitchFamily="2" charset="0"/>
              </a:rPr>
              <a:t>ASSOCIATION</a:t>
            </a:r>
          </a:p>
        </p:txBody>
      </p:sp>
      <p:pic>
        <p:nvPicPr>
          <p:cNvPr id="8" name="Grafik 5">
            <a:extLst>
              <a:ext uri="{FF2B5EF4-FFF2-40B4-BE49-F238E27FC236}">
                <a16:creationId xmlns:a16="http://schemas.microsoft.com/office/drawing/2014/main" id="{CB71A06C-3250-4158-A20F-7E757BEDF94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67513" y="2924175"/>
            <a:ext cx="1995487"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10">
            <a:extLst>
              <a:ext uri="{FF2B5EF4-FFF2-40B4-BE49-F238E27FC236}">
                <a16:creationId xmlns:a16="http://schemas.microsoft.com/office/drawing/2014/main" id="{3FD66C8A-AD57-410C-A8EA-75F5736A72E2}"/>
              </a:ext>
            </a:extLst>
          </p:cNvPr>
          <p:cNvSpPr txBox="1">
            <a:spLocks noChangeArrowheads="1"/>
          </p:cNvSpPr>
          <p:nvPr/>
        </p:nvSpPr>
        <p:spPr bwMode="auto">
          <a:xfrm>
            <a:off x="323850" y="1916113"/>
            <a:ext cx="43926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altLang="de-DE" sz="2800" b="1" dirty="0">
                <a:solidFill>
                  <a:schemeClr val="tx1"/>
                </a:solidFill>
                <a:latin typeface="Edo SZ" panose="02000000000000000000" pitchFamily="2" charset="0"/>
                <a:cs typeface="Arial" panose="020B0604020202020204" pitchFamily="34" charset="0"/>
              </a:rPr>
              <a:t>UNSER AUFTRAG: </a:t>
            </a:r>
          </a:p>
        </p:txBody>
      </p:sp>
      <p:sp>
        <p:nvSpPr>
          <p:cNvPr id="10" name="Textfeld 11">
            <a:extLst>
              <a:ext uri="{FF2B5EF4-FFF2-40B4-BE49-F238E27FC236}">
                <a16:creationId xmlns:a16="http://schemas.microsoft.com/office/drawing/2014/main" id="{A2C31DFC-5335-4B66-A92C-C6D6B1C34A51}"/>
              </a:ext>
            </a:extLst>
          </p:cNvPr>
          <p:cNvSpPr txBox="1">
            <a:spLocks noChangeArrowheads="1"/>
          </p:cNvSpPr>
          <p:nvPr/>
        </p:nvSpPr>
        <p:spPr bwMode="auto">
          <a:xfrm>
            <a:off x="1450417" y="5106205"/>
            <a:ext cx="53463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b="1" dirty="0">
                <a:solidFill>
                  <a:schemeClr val="tx1"/>
                </a:solidFill>
                <a:latin typeface="Edo SZ" panose="02000000000000000000" pitchFamily="2" charset="0"/>
              </a:rPr>
              <a:t> Die Welt verändern, ein Herz nach dem anderen.</a:t>
            </a:r>
          </a:p>
        </p:txBody>
      </p:sp>
      <p:sp>
        <p:nvSpPr>
          <p:cNvPr id="11" name="Textfeld 1">
            <a:extLst>
              <a:ext uri="{FF2B5EF4-FFF2-40B4-BE49-F238E27FC236}">
                <a16:creationId xmlns:a16="http://schemas.microsoft.com/office/drawing/2014/main" id="{031FFBA5-907E-428B-96FC-DB08144E7431}"/>
              </a:ext>
            </a:extLst>
          </p:cNvPr>
          <p:cNvSpPr txBox="1">
            <a:spLocks noChangeArrowheads="1"/>
          </p:cNvSpPr>
          <p:nvPr/>
        </p:nvSpPr>
        <p:spPr bwMode="auto">
          <a:xfrm rot="-301112">
            <a:off x="1420813" y="2365375"/>
            <a:ext cx="5789612"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de-DE" altLang="de-DE" sz="6000" dirty="0" err="1">
                <a:solidFill>
                  <a:schemeClr val="tx1"/>
                </a:solidFill>
                <a:latin typeface="Edo SZ" panose="02000000000000000000" pitchFamily="2" charset="0"/>
              </a:rPr>
              <a:t>Changing</a:t>
            </a:r>
            <a:r>
              <a:rPr lang="de-DE" altLang="de-DE" sz="6000" dirty="0">
                <a:solidFill>
                  <a:schemeClr val="tx1"/>
                </a:solidFill>
                <a:latin typeface="Edo SZ" panose="02000000000000000000" pitchFamily="2" charset="0"/>
              </a:rPr>
              <a:t> </a:t>
            </a:r>
          </a:p>
          <a:p>
            <a:pPr algn="ctr"/>
            <a:r>
              <a:rPr lang="de-DE" altLang="de-DE" sz="4800" dirty="0" err="1">
                <a:solidFill>
                  <a:schemeClr val="tx1"/>
                </a:solidFill>
                <a:latin typeface="Edo SZ" panose="02000000000000000000" pitchFamily="2" charset="0"/>
              </a:rPr>
              <a:t>the</a:t>
            </a:r>
            <a:r>
              <a:rPr lang="de-DE" altLang="de-DE" sz="4800" dirty="0">
                <a:solidFill>
                  <a:schemeClr val="tx1"/>
                </a:solidFill>
                <a:latin typeface="Edo SZ" panose="02000000000000000000" pitchFamily="2" charset="0"/>
              </a:rPr>
              <a:t> World,</a:t>
            </a:r>
          </a:p>
          <a:p>
            <a:pPr algn="ctr"/>
            <a:r>
              <a:rPr lang="de-DE" altLang="de-DE" sz="4800" dirty="0" err="1">
                <a:solidFill>
                  <a:schemeClr val="tx1"/>
                </a:solidFill>
                <a:latin typeface="Edo SZ" panose="02000000000000000000" pitchFamily="2" charset="0"/>
              </a:rPr>
              <a:t>one</a:t>
            </a:r>
            <a:r>
              <a:rPr lang="de-DE" altLang="de-DE" sz="4800" dirty="0">
                <a:solidFill>
                  <a:schemeClr val="tx1"/>
                </a:solidFill>
                <a:latin typeface="Edo SZ" panose="02000000000000000000" pitchFamily="2" charset="0"/>
              </a:rPr>
              <a:t> </a:t>
            </a:r>
            <a:r>
              <a:rPr lang="de-DE" altLang="de-DE" sz="4800" dirty="0" err="1">
                <a:solidFill>
                  <a:schemeClr val="tx1"/>
                </a:solidFill>
                <a:latin typeface="Edo SZ" panose="02000000000000000000" pitchFamily="2" charset="0"/>
              </a:rPr>
              <a:t>heart</a:t>
            </a:r>
            <a:r>
              <a:rPr lang="de-DE" altLang="de-DE" sz="4800" dirty="0">
                <a:solidFill>
                  <a:schemeClr val="tx1"/>
                </a:solidFill>
                <a:latin typeface="Edo SZ" panose="02000000000000000000" pitchFamily="2" charset="0"/>
              </a:rPr>
              <a:t> at a time.</a:t>
            </a:r>
          </a:p>
        </p:txBody>
      </p:sp>
      <p:pic>
        <p:nvPicPr>
          <p:cNvPr id="14" name="Grafik 13">
            <a:extLst>
              <a:ext uri="{FF2B5EF4-FFF2-40B4-BE49-F238E27FC236}">
                <a16:creationId xmlns:a16="http://schemas.microsoft.com/office/drawing/2014/main" id="{EDFD5189-3945-406A-91D1-0142F01B56AC}"/>
              </a:ext>
            </a:extLst>
          </p:cNvPr>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622093" y="214915"/>
            <a:ext cx="1080000" cy="1377868"/>
          </a:xfrm>
          <a:prstGeom prst="rect">
            <a:avLst/>
          </a:prstGeom>
        </p:spPr>
      </p:pic>
    </p:spTree>
    <p:extLst>
      <p:ext uri="{BB962C8B-B14F-4D97-AF65-F5344CB8AC3E}">
        <p14:creationId xmlns:p14="http://schemas.microsoft.com/office/powerpoint/2010/main" val="301383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2562</Words>
  <Application>Microsoft Office PowerPoint</Application>
  <PresentationFormat>Bildschirmpräsentation (4:3)</PresentationFormat>
  <Paragraphs>332</Paragraphs>
  <Slides>20</Slides>
  <Notes>20</Notes>
  <HiddenSlides>6</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20</vt:i4>
      </vt:variant>
    </vt:vector>
  </HeadingPairs>
  <TitlesOfParts>
    <vt:vector size="29" baseType="lpstr">
      <vt:lpstr>Edo SZ</vt:lpstr>
      <vt:lpstr>Courier New</vt:lpstr>
      <vt:lpstr>Calibri</vt:lpstr>
      <vt:lpstr>Arial</vt:lpstr>
      <vt:lpstr>Edo</vt:lpstr>
      <vt:lpstr>NeoTrash</vt:lpstr>
      <vt:lpstr>Comic Sans MS</vt:lpstr>
      <vt:lpstr>Calibri Light</vt:lpstr>
      <vt:lpstr>Office</vt:lpstr>
      <vt:lpstr>PowerPoint-Präsentation</vt:lpstr>
      <vt:lpstr>PowerPoint-Präsentation</vt:lpstr>
      <vt:lpstr>Der Ursprung</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Armin Konrad</dc:creator>
  <cp:lastModifiedBy>armin konrad</cp:lastModifiedBy>
  <cp:revision>30</cp:revision>
  <cp:lastPrinted>2022-08-23T16:32:11Z</cp:lastPrinted>
  <dcterms:created xsi:type="dcterms:W3CDTF">2021-11-23T19:05:38Z</dcterms:created>
  <dcterms:modified xsi:type="dcterms:W3CDTF">2023-08-21T14:44:29Z</dcterms:modified>
</cp:coreProperties>
</file>