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57" r:id="rId5"/>
    <p:sldId id="275" r:id="rId6"/>
    <p:sldId id="274" r:id="rId7"/>
    <p:sldId id="261" r:id="rId8"/>
    <p:sldId id="276" r:id="rId9"/>
    <p:sldId id="277" r:id="rId10"/>
    <p:sldId id="278" r:id="rId11"/>
    <p:sldId id="279" r:id="rId12"/>
    <p:sldId id="280" r:id="rId13"/>
    <p:sldId id="266" r:id="rId14"/>
    <p:sldId id="273" r:id="rId15"/>
  </p:sldIdLst>
  <p:sldSz cx="12192000" cy="6858000"/>
  <p:notesSz cx="6858000" cy="9144000"/>
  <p:defaultTextStyle>
    <a:defPPr rtl="0">
      <a:defRPr lang="de-de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28"/>
  </p:normalViewPr>
  <p:slideViewPr>
    <p:cSldViewPr snapToGrid="0" snapToObjects="1">
      <p:cViewPr varScale="1">
        <p:scale>
          <a:sx n="61" d="100"/>
          <a:sy n="61" d="100"/>
        </p:scale>
        <p:origin x="96" y="1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99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 rtlCol="0"/>
        <a:lstStyle/>
        <a:p>
          <a:pPr rtl="0"/>
          <a:endParaRPr lang="en-US"/>
        </a:p>
      </dgm:t>
    </dgm:pt>
    <dgm:pt modelId="{41CDB9B8-E81E-41E7-AE89-8F6EDFC88D92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de-DE" noProof="0" dirty="0"/>
            <a:t>Pastorenkonferenz</a:t>
          </a:r>
        </a:p>
        <a:p>
          <a:pPr>
            <a:lnSpc>
              <a:spcPct val="100000"/>
            </a:lnSpc>
            <a:defRPr cap="all"/>
          </a:pPr>
          <a:r>
            <a:rPr lang="de-DE" noProof="0" dirty="0"/>
            <a:t>Blantyre</a:t>
          </a:r>
        </a:p>
      </dgm:t>
    </dgm:pt>
    <dgm:pt modelId="{5D2FF527-BA77-40BE-9414-16FAE46386BB}" type="parTrans" cxnId="{21EB7847-13AE-4881-9090-909F31360F4E}">
      <dgm:prSet/>
      <dgm:spPr/>
      <dgm:t>
        <a:bodyPr rtlCol="0"/>
        <a:lstStyle/>
        <a:p>
          <a:pPr rtl="0"/>
          <a:endParaRPr lang="de-DE" noProof="0" dirty="0"/>
        </a:p>
      </dgm:t>
    </dgm:pt>
    <dgm:pt modelId="{BA791450-8D1E-4A6F-B71D-2984D9E245C4}" type="sibTrans" cxnId="{21EB7847-13AE-4881-9090-909F31360F4E}">
      <dgm:prSet/>
      <dgm:spPr/>
      <dgm:t>
        <a:bodyPr rtlCol="0"/>
        <a:lstStyle/>
        <a:p>
          <a:pPr rtl="0"/>
          <a:endParaRPr lang="de-DE" noProof="0" dirty="0"/>
        </a:p>
      </dgm:t>
    </dgm:pt>
    <dgm:pt modelId="{4D7D34C7-9466-4514-BF51-7396C17436B5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de-DE" noProof="0" dirty="0"/>
            <a:t>Einsätze</a:t>
          </a:r>
        </a:p>
        <a:p>
          <a:pPr>
            <a:lnSpc>
              <a:spcPct val="100000"/>
            </a:lnSpc>
            <a:defRPr cap="all"/>
          </a:pPr>
          <a:r>
            <a:rPr lang="de-DE" noProof="0" dirty="0"/>
            <a:t>Blantyre</a:t>
          </a:r>
        </a:p>
      </dgm:t>
    </dgm:pt>
    <dgm:pt modelId="{37DD6CE0-C2AA-4EB6-9E7D-14AED2127C40}" type="parTrans" cxnId="{7EEBEB1B-497E-4365-84F9-FBB75D7759E5}">
      <dgm:prSet/>
      <dgm:spPr/>
      <dgm:t>
        <a:bodyPr rtlCol="0"/>
        <a:lstStyle/>
        <a:p>
          <a:pPr rtl="0"/>
          <a:endParaRPr lang="de-DE" noProof="0" dirty="0"/>
        </a:p>
      </dgm:t>
    </dgm:pt>
    <dgm:pt modelId="{483498F9-A0C2-4668-85AB-D8E6E254F73B}" type="sibTrans" cxnId="{7EEBEB1B-497E-4365-84F9-FBB75D7759E5}">
      <dgm:prSet/>
      <dgm:spPr/>
      <dgm:t>
        <a:bodyPr rtlCol="0"/>
        <a:lstStyle/>
        <a:p>
          <a:pPr rtl="0"/>
          <a:endParaRPr lang="de-DE" noProof="0" dirty="0"/>
        </a:p>
      </dgm:t>
    </dgm:pt>
    <dgm:pt modelId="{8E185869-F0D4-43E2-B08A-2F3E83EE98F3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de-DE" noProof="0" dirty="0"/>
            <a:t>Einsätze</a:t>
          </a:r>
        </a:p>
        <a:p>
          <a:pPr>
            <a:lnSpc>
              <a:spcPct val="100000"/>
            </a:lnSpc>
            <a:defRPr cap="all"/>
          </a:pPr>
          <a:r>
            <a:rPr lang="de-DE" noProof="0" dirty="0" err="1"/>
            <a:t>zomba</a:t>
          </a:r>
          <a:endParaRPr lang="de-DE" noProof="0" dirty="0"/>
        </a:p>
      </dgm:t>
    </dgm:pt>
    <dgm:pt modelId="{7EE27099-92EA-4EDF-B176-0E355876D272}" type="parTrans" cxnId="{7F970F62-30E3-4F5B-A242-825013BF84A8}">
      <dgm:prSet/>
      <dgm:spPr/>
      <dgm:t>
        <a:bodyPr rtlCol="0"/>
        <a:lstStyle/>
        <a:p>
          <a:pPr rtl="0"/>
          <a:endParaRPr lang="de-DE" noProof="0" dirty="0"/>
        </a:p>
      </dgm:t>
    </dgm:pt>
    <dgm:pt modelId="{77D0876E-2BA2-4E28-ADB5-9885FCB7156A}" type="sibTrans" cxnId="{7F970F62-30E3-4F5B-A242-825013BF84A8}">
      <dgm:prSet/>
      <dgm:spPr/>
      <dgm:t>
        <a:bodyPr rtlCol="0"/>
        <a:lstStyle/>
        <a:p>
          <a:pPr rtl="0"/>
          <a:endParaRPr lang="de-DE" noProof="0" dirty="0"/>
        </a:p>
      </dgm:t>
    </dgm:pt>
    <dgm:pt modelId="{DC13276E-A6EE-4F1F-8058-BC35079FF369}" type="pres">
      <dgm:prSet presAssocID="{7B62DEA7-9DCD-4B2E-9DC5-BE121C266AFD}" presName="root" presStyleCnt="0">
        <dgm:presLayoutVars>
          <dgm:dir/>
          <dgm:resizeHandles val="exact"/>
        </dgm:presLayoutVars>
      </dgm:prSet>
      <dgm:spPr/>
    </dgm:pt>
    <dgm:pt modelId="{FC0020A3-4A09-44BC-9422-BF96460099FD}" type="pres">
      <dgm:prSet presAssocID="{41CDB9B8-E81E-41E7-AE89-8F6EDFC88D92}" presName="compNode" presStyleCnt="0"/>
      <dgm:spPr/>
    </dgm:pt>
    <dgm:pt modelId="{E82669A6-D7CD-4E20-A39A-832FC11B6B9B}" type="pres">
      <dgm:prSet presAssocID="{41CDB9B8-E81E-41E7-AE89-8F6EDFC88D92}" presName="iconBgRect" presStyleLbl="bgShp" presStyleIdx="0" presStyleCnt="3"/>
      <dgm:spPr/>
    </dgm:pt>
    <dgm:pt modelId="{DBE80AD5-B037-463C-90F4-1727C06AEF45}" type="pres">
      <dgm:prSet presAssocID="{41CDB9B8-E81E-41E7-AE89-8F6EDFC88D92}" presName="iconRect" presStyleLbl="node1" presStyleIdx="0" presStyleCnt="3"/>
      <dgm:spPr>
        <a:blipFill dpi="0" rotWithShape="1">
          <a:blip xmlns:r="http://schemas.openxmlformats.org/officeDocument/2006/relationships" r:embed="rId1">
            <a:lum bright="70000" contrast="-70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solidFill>
            <a:schemeClr val="bg1">
              <a:alpha val="0"/>
            </a:schemeClr>
          </a:solidFill>
        </a:ln>
      </dgm:spPr>
      <dgm:extLst>
        <a:ext uri="{E40237B7-FDA0-4F09-8148-C483321AD2D9}">
          <dgm14:cNvPr xmlns:dgm14="http://schemas.microsoft.com/office/drawing/2010/diagram" id="0" name="" descr="Klassenzimmer"/>
        </a:ext>
      </dgm:extLst>
    </dgm:pt>
    <dgm:pt modelId="{8F63C1E9-D4EC-4936-93E1-8553F5C25439}" type="pres">
      <dgm:prSet presAssocID="{41CDB9B8-E81E-41E7-AE89-8F6EDFC88D92}" presName="spaceRect" presStyleCnt="0"/>
      <dgm:spPr/>
    </dgm:pt>
    <dgm:pt modelId="{F9233C29-A837-45C9-97F9-BAE8ED657BAE}" type="pres">
      <dgm:prSet presAssocID="{41CDB9B8-E81E-41E7-AE89-8F6EDFC88D92}" presName="textRect" presStyleLbl="revTx" presStyleIdx="0" presStyleCnt="3">
        <dgm:presLayoutVars>
          <dgm:chMax val="1"/>
          <dgm:chPref val="1"/>
        </dgm:presLayoutVars>
      </dgm:prSet>
      <dgm:spPr/>
    </dgm:pt>
    <dgm:pt modelId="{23DA43FB-D1BE-4705-9AEE-107E81D7BB69}" type="pres">
      <dgm:prSet presAssocID="{BA791450-8D1E-4A6F-B71D-2984D9E245C4}" presName="sibTrans" presStyleCnt="0"/>
      <dgm:spPr/>
    </dgm:pt>
    <dgm:pt modelId="{DE721FBE-03FB-4D3D-BDD7-CAE300D7CB34}" type="pres">
      <dgm:prSet presAssocID="{4D7D34C7-9466-4514-BF51-7396C17436B5}" presName="compNode" presStyleCnt="0"/>
      <dgm:spPr/>
    </dgm:pt>
    <dgm:pt modelId="{3CB79098-E121-45C4-B6BC-DFC46C69E116}" type="pres">
      <dgm:prSet presAssocID="{4D7D34C7-9466-4514-BF51-7396C17436B5}" presName="iconBgRect" presStyleLbl="bgShp" presStyleIdx="1" presStyleCnt="3"/>
      <dgm:spPr/>
    </dgm:pt>
    <dgm:pt modelId="{69E203E4-52D5-4F02-A43A-C8BB1F9AC5C8}" type="pres">
      <dgm:prSet presAssocID="{4D7D34C7-9466-4514-BF51-7396C17436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5A27C874-CAEB-4A66-8D99-0F3AC943E5AB}" type="pres">
      <dgm:prSet presAssocID="{4D7D34C7-9466-4514-BF51-7396C17436B5}" presName="spaceRect" presStyleCnt="0"/>
      <dgm:spPr/>
    </dgm:pt>
    <dgm:pt modelId="{A7DB1614-C206-4950-80C1-49D2C414AC91}" type="pres">
      <dgm:prSet presAssocID="{4D7D34C7-9466-4514-BF51-7396C17436B5}" presName="textRect" presStyleLbl="revTx" presStyleIdx="1" presStyleCnt="3">
        <dgm:presLayoutVars>
          <dgm:chMax val="1"/>
          <dgm:chPref val="1"/>
        </dgm:presLayoutVars>
      </dgm:prSet>
      <dgm:spPr/>
    </dgm:pt>
    <dgm:pt modelId="{62346287-0F0E-456F-B705-F79E37BC86EE}" type="pres">
      <dgm:prSet presAssocID="{483498F9-A0C2-4668-85AB-D8E6E254F73B}" presName="sibTrans" presStyleCnt="0"/>
      <dgm:spPr/>
    </dgm:pt>
    <dgm:pt modelId="{2656C800-25CF-4188-B876-F7D1654F1042}" type="pres">
      <dgm:prSet presAssocID="{8E185869-F0D4-43E2-B08A-2F3E83EE98F3}" presName="compNode" presStyleCnt="0"/>
      <dgm:spPr/>
    </dgm:pt>
    <dgm:pt modelId="{7206D892-B3F1-496D-BF53-15FEB0766F4F}" type="pres">
      <dgm:prSet presAssocID="{8E185869-F0D4-43E2-B08A-2F3E83EE98F3}" presName="iconBgRect" presStyleLbl="bgShp" presStyleIdx="2" presStyleCnt="3"/>
      <dgm:spPr/>
    </dgm:pt>
    <dgm:pt modelId="{ACF04E8D-4BF8-4251-912E-BABC479158FC}" type="pres">
      <dgm:prSet presAssocID="{8E185869-F0D4-43E2-B08A-2F3E83EE98F3}" presName="iconRect" presStyleLbl="nod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55BFFC9-B3F4-418D-9116-04D7B34A92B6}" type="pres">
      <dgm:prSet presAssocID="{8E185869-F0D4-43E2-B08A-2F3E83EE98F3}" presName="spaceRect" presStyleCnt="0"/>
      <dgm:spPr/>
    </dgm:pt>
    <dgm:pt modelId="{BF1ECDC9-5335-4D4E-B27E-87B829208F37}" type="pres">
      <dgm:prSet presAssocID="{8E185869-F0D4-43E2-B08A-2F3E83EE98F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E84AA06-E460-486B-B9E1-F830D93461BC}" type="presOf" srcId="{8E185869-F0D4-43E2-B08A-2F3E83EE98F3}" destId="{BF1ECDC9-5335-4D4E-B27E-87B829208F37}" srcOrd="0" destOrd="0" presId="urn:microsoft.com/office/officeart/2018/5/layout/IconCircleLabelList"/>
    <dgm:cxn modelId="{7EEBEB1B-497E-4365-84F9-FBB75D7759E5}" srcId="{7B62DEA7-9DCD-4B2E-9DC5-BE121C266AFD}" destId="{4D7D34C7-9466-4514-BF51-7396C17436B5}" srcOrd="1" destOrd="0" parTransId="{37DD6CE0-C2AA-4EB6-9E7D-14AED2127C40}" sibTransId="{483498F9-A0C2-4668-85AB-D8E6E254F73B}"/>
    <dgm:cxn modelId="{BA5EEB3F-3502-4D49-B5FA-3FD4A795BA4A}" type="presOf" srcId="{4D7D34C7-9466-4514-BF51-7396C17436B5}" destId="{A7DB1614-C206-4950-80C1-49D2C414AC91}" srcOrd="0" destOrd="0" presId="urn:microsoft.com/office/officeart/2018/5/layout/IconCircleLabelList"/>
    <dgm:cxn modelId="{7F970F62-30E3-4F5B-A242-825013BF84A8}" srcId="{7B62DEA7-9DCD-4B2E-9DC5-BE121C266AFD}" destId="{8E185869-F0D4-43E2-B08A-2F3E83EE98F3}" srcOrd="2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1D420EA8-FBEB-417A-A26A-3FF668FE26BC}" type="presOf" srcId="{41CDB9B8-E81E-41E7-AE89-8F6EDFC88D92}" destId="{F9233C29-A837-45C9-97F9-BAE8ED657BAE}" srcOrd="0" destOrd="0" presId="urn:microsoft.com/office/officeart/2018/5/layout/IconCircleLabelList"/>
    <dgm:cxn modelId="{A8B04ABE-C4C8-4242-BB1D-E6C6110D8B05}" type="presOf" srcId="{7B62DEA7-9DCD-4B2E-9DC5-BE121C266AFD}" destId="{DC13276E-A6EE-4F1F-8058-BC35079FF369}" srcOrd="0" destOrd="0" presId="urn:microsoft.com/office/officeart/2018/5/layout/IconCircleLabelList"/>
    <dgm:cxn modelId="{88C4AD61-9B66-4A5D-B87E-BBB1F47151C8}" type="presParOf" srcId="{DC13276E-A6EE-4F1F-8058-BC35079FF369}" destId="{FC0020A3-4A09-44BC-9422-BF96460099FD}" srcOrd="0" destOrd="0" presId="urn:microsoft.com/office/officeart/2018/5/layout/IconCircleLabelList"/>
    <dgm:cxn modelId="{567A02C1-3118-4807-B359-983ABFC9757C}" type="presParOf" srcId="{FC0020A3-4A09-44BC-9422-BF96460099FD}" destId="{E82669A6-D7CD-4E20-A39A-832FC11B6B9B}" srcOrd="0" destOrd="0" presId="urn:microsoft.com/office/officeart/2018/5/layout/IconCircleLabelList"/>
    <dgm:cxn modelId="{5509B6BD-BDAF-4DF1-9454-7AF8F2C39569}" type="presParOf" srcId="{FC0020A3-4A09-44BC-9422-BF96460099FD}" destId="{DBE80AD5-B037-463C-90F4-1727C06AEF45}" srcOrd="1" destOrd="0" presId="urn:microsoft.com/office/officeart/2018/5/layout/IconCircleLabelList"/>
    <dgm:cxn modelId="{6E8F8002-AA4A-4700-93DF-1E78F9B01264}" type="presParOf" srcId="{FC0020A3-4A09-44BC-9422-BF96460099FD}" destId="{8F63C1E9-D4EC-4936-93E1-8553F5C25439}" srcOrd="2" destOrd="0" presId="urn:microsoft.com/office/officeart/2018/5/layout/IconCircleLabelList"/>
    <dgm:cxn modelId="{61773F85-770D-4670-8CD7-469BA1E3C500}" type="presParOf" srcId="{FC0020A3-4A09-44BC-9422-BF96460099FD}" destId="{F9233C29-A837-45C9-97F9-BAE8ED657BAE}" srcOrd="3" destOrd="0" presId="urn:microsoft.com/office/officeart/2018/5/layout/IconCircleLabelList"/>
    <dgm:cxn modelId="{B493DD12-D1A3-48DF-84E9-82EB93A382C0}" type="presParOf" srcId="{DC13276E-A6EE-4F1F-8058-BC35079FF369}" destId="{23DA43FB-D1BE-4705-9AEE-107E81D7BB69}" srcOrd="1" destOrd="0" presId="urn:microsoft.com/office/officeart/2018/5/layout/IconCircleLabelList"/>
    <dgm:cxn modelId="{5836806D-855F-46EA-800A-981019A75AFD}" type="presParOf" srcId="{DC13276E-A6EE-4F1F-8058-BC35079FF369}" destId="{DE721FBE-03FB-4D3D-BDD7-CAE300D7CB34}" srcOrd="2" destOrd="0" presId="urn:microsoft.com/office/officeart/2018/5/layout/IconCircleLabelList"/>
    <dgm:cxn modelId="{1D3C850D-1065-4845-A1D7-763EE7FBB0AC}" type="presParOf" srcId="{DE721FBE-03FB-4D3D-BDD7-CAE300D7CB34}" destId="{3CB79098-E121-45C4-B6BC-DFC46C69E116}" srcOrd="0" destOrd="0" presId="urn:microsoft.com/office/officeart/2018/5/layout/IconCircleLabelList"/>
    <dgm:cxn modelId="{8273A823-FE07-427E-8BD7-495434A23D0A}" type="presParOf" srcId="{DE721FBE-03FB-4D3D-BDD7-CAE300D7CB34}" destId="{69E203E4-52D5-4F02-A43A-C8BB1F9AC5C8}" srcOrd="1" destOrd="0" presId="urn:microsoft.com/office/officeart/2018/5/layout/IconCircleLabelList"/>
    <dgm:cxn modelId="{3B56CEF0-DAA9-48AE-9177-48C81025611E}" type="presParOf" srcId="{DE721FBE-03FB-4D3D-BDD7-CAE300D7CB34}" destId="{5A27C874-CAEB-4A66-8D99-0F3AC943E5AB}" srcOrd="2" destOrd="0" presId="urn:microsoft.com/office/officeart/2018/5/layout/IconCircleLabelList"/>
    <dgm:cxn modelId="{D7B88B38-EA91-4170-BD6C-E590CCF44D99}" type="presParOf" srcId="{DE721FBE-03FB-4D3D-BDD7-CAE300D7CB34}" destId="{A7DB1614-C206-4950-80C1-49D2C414AC91}" srcOrd="3" destOrd="0" presId="urn:microsoft.com/office/officeart/2018/5/layout/IconCircleLabelList"/>
    <dgm:cxn modelId="{4858B3C1-B7E7-4A61-9713-29742E160E4C}" type="presParOf" srcId="{DC13276E-A6EE-4F1F-8058-BC35079FF369}" destId="{62346287-0F0E-456F-B705-F79E37BC86EE}" srcOrd="3" destOrd="0" presId="urn:microsoft.com/office/officeart/2018/5/layout/IconCircleLabelList"/>
    <dgm:cxn modelId="{DD91A43F-8F61-4B99-8BAF-CBDAA0291890}" type="presParOf" srcId="{DC13276E-A6EE-4F1F-8058-BC35079FF369}" destId="{2656C800-25CF-4188-B876-F7D1654F1042}" srcOrd="4" destOrd="0" presId="urn:microsoft.com/office/officeart/2018/5/layout/IconCircleLabelList"/>
    <dgm:cxn modelId="{EFDFD6C6-84D4-479D-9CB0-56827924AE92}" type="presParOf" srcId="{2656C800-25CF-4188-B876-F7D1654F1042}" destId="{7206D892-B3F1-496D-BF53-15FEB0766F4F}" srcOrd="0" destOrd="0" presId="urn:microsoft.com/office/officeart/2018/5/layout/IconCircleLabelList"/>
    <dgm:cxn modelId="{EA5403B0-CF82-425A-96F9-6CA04B585876}" type="presParOf" srcId="{2656C800-25CF-4188-B876-F7D1654F1042}" destId="{ACF04E8D-4BF8-4251-912E-BABC479158FC}" srcOrd="1" destOrd="0" presId="urn:microsoft.com/office/officeart/2018/5/layout/IconCircleLabelList"/>
    <dgm:cxn modelId="{3E2E1864-E149-48EA-9DEF-85A421D3FC93}" type="presParOf" srcId="{2656C800-25CF-4188-B876-F7D1654F1042}" destId="{755BFFC9-B3F4-418D-9116-04D7B34A92B6}" srcOrd="2" destOrd="0" presId="urn:microsoft.com/office/officeart/2018/5/layout/IconCircleLabelList"/>
    <dgm:cxn modelId="{6B500E66-F178-46D3-B1D2-4DB633234794}" type="presParOf" srcId="{2656C800-25CF-4188-B876-F7D1654F1042}" destId="{BF1ECDC9-5335-4D4E-B27E-87B829208F3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AAC263CB-8256-4B03-92FE-1622698FB3E9}">
      <dgm:prSet custT="1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 anchor="ctr"/>
        <a:lstStyle/>
        <a:p>
          <a:pPr algn="ctr" rtl="0"/>
          <a:endParaRPr lang="de-DE" sz="1400" noProof="0" dirty="0"/>
        </a:p>
      </dgm:t>
    </dgm:pt>
    <dgm:pt modelId="{0BEED663-FC38-4EAD-940F-4C475D2C87DB}" type="parTrans" cxnId="{C5E94186-9CB6-4C42-92B3-C546CC53A7B9}">
      <dgm:prSet/>
      <dgm:spPr/>
      <dgm:t>
        <a:bodyPr rtlCol="0"/>
        <a:lstStyle/>
        <a:p>
          <a:pPr rtl="0"/>
          <a:endParaRPr lang="de-DE" sz="4000" noProof="0" dirty="0"/>
        </a:p>
      </dgm:t>
    </dgm:pt>
    <dgm:pt modelId="{808B76D0-8EC7-469A-93AC-7A6017188A9D}" type="sibTrans" cxnId="{C5E94186-9CB6-4C42-92B3-C546CC53A7B9}">
      <dgm:prSet phldrT="1" phldr="0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de-DE" noProof="0">
              <a:solidFill>
                <a:schemeClr val="bg2"/>
              </a:solidFill>
            </a:rPr>
            <a:t>1</a:t>
          </a:r>
          <a:endParaRPr lang="de-DE" noProof="0" dirty="0">
            <a:solidFill>
              <a:schemeClr val="bg2"/>
            </a:solidFill>
          </a:endParaRPr>
        </a:p>
      </dgm:t>
    </dgm:pt>
    <dgm:pt modelId="{4E8D2E69-0173-4BD3-B96A-7A9C5DD12B47}">
      <dgm:prSet custT="1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 anchor="ctr"/>
        <a:lstStyle/>
        <a:p>
          <a:pPr algn="ctr" rtl="0"/>
          <a:endParaRPr lang="de-DE" sz="1400" noProof="0" dirty="0"/>
        </a:p>
      </dgm:t>
    </dgm:pt>
    <dgm:pt modelId="{B954BF22-E3B3-4A1C-802E-590228BE2D9C}" type="parTrans" cxnId="{0F866C41-EB5F-47BD-A2CD-A58671F15B67}">
      <dgm:prSet/>
      <dgm:spPr/>
      <dgm:t>
        <a:bodyPr rtlCol="0"/>
        <a:lstStyle/>
        <a:p>
          <a:pPr rtl="0"/>
          <a:endParaRPr lang="de-DE" sz="4000" noProof="0" dirty="0"/>
        </a:p>
      </dgm:t>
    </dgm:pt>
    <dgm:pt modelId="{FEF1E80E-8A9E-4B0A-817C-2A4CFDCF3FB2}" type="sibTrans" cxnId="{0F866C41-EB5F-47BD-A2CD-A58671F15B67}">
      <dgm:prSet phldrT="2" phldr="0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de-DE" noProof="0">
              <a:solidFill>
                <a:schemeClr val="bg2"/>
              </a:solidFill>
            </a:rPr>
            <a:t>2</a:t>
          </a:r>
          <a:endParaRPr lang="de-DE" noProof="0" dirty="0">
            <a:solidFill>
              <a:schemeClr val="bg2"/>
            </a:solidFill>
          </a:endParaRPr>
        </a:p>
      </dgm:t>
    </dgm:pt>
    <dgm:pt modelId="{93A6A030-ABAB-4EFA-B539-0FDB3E07C1EF}">
      <dgm:prSet custT="1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 anchor="ctr"/>
        <a:lstStyle/>
        <a:p>
          <a:pPr algn="ctr" rtl="0"/>
          <a:endParaRPr lang="de-DE" sz="1400" noProof="0" dirty="0"/>
        </a:p>
      </dgm:t>
    </dgm:pt>
    <dgm:pt modelId="{3D674B97-6DC6-4A12-85BA-0976D3064237}" type="parTrans" cxnId="{4B40C8DC-6B57-4F5B-8440-7241C649700B}">
      <dgm:prSet/>
      <dgm:spPr/>
      <dgm:t>
        <a:bodyPr rtlCol="0"/>
        <a:lstStyle/>
        <a:p>
          <a:pPr rtl="0"/>
          <a:endParaRPr lang="de-DE" sz="4000" noProof="0" dirty="0"/>
        </a:p>
      </dgm:t>
    </dgm:pt>
    <dgm:pt modelId="{BFE0749E-E343-4A6F-BD09-2810EE6B4BD7}" type="sibTrans" cxnId="{4B40C8DC-6B57-4F5B-8440-7241C649700B}">
      <dgm:prSet phldrT="3" phldr="0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de-DE" noProof="0">
              <a:solidFill>
                <a:schemeClr val="bg2"/>
              </a:solidFill>
            </a:rPr>
            <a:t>3</a:t>
          </a:r>
          <a:endParaRPr lang="de-DE" noProof="0" dirty="0">
            <a:solidFill>
              <a:schemeClr val="bg2"/>
            </a:solidFill>
          </a:endParaRPr>
        </a:p>
      </dgm:t>
    </dgm:pt>
    <dgm:pt modelId="{3C40F323-2A26-1146-9131-B2D8B599E05D}" type="pres">
      <dgm:prSet presAssocID="{D4503D04-C97E-4622-AE07-D0307CB3B4CA}" presName="linearFlow" presStyleCnt="0">
        <dgm:presLayoutVars>
          <dgm:dir/>
          <dgm:animLvl val="lvl"/>
          <dgm:resizeHandles val="exact"/>
        </dgm:presLayoutVars>
      </dgm:prSet>
      <dgm:spPr/>
    </dgm:pt>
    <dgm:pt modelId="{296CA727-22E4-1143-B024-CE111CF4A770}" type="pres">
      <dgm:prSet presAssocID="{AAC263CB-8256-4B03-92FE-1622698FB3E9}" presName="compositeNode" presStyleCnt="0"/>
      <dgm:spPr/>
    </dgm:pt>
    <dgm:pt modelId="{321FD1E3-6BBE-294B-B4C0-6DC5A435E948}" type="pres">
      <dgm:prSet presAssocID="{AAC263CB-8256-4B03-92FE-1622698FB3E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0577C9B-C730-EA49-B58D-C5D075366A14}" type="pres">
      <dgm:prSet presAssocID="{AAC263CB-8256-4B03-92FE-1622698FB3E9}" presName="parSh" presStyleCnt="0"/>
      <dgm:spPr/>
    </dgm:pt>
    <dgm:pt modelId="{8B390F72-5471-DD42-9CE3-6F37BDA74B87}" type="pres">
      <dgm:prSet presAssocID="{AAC263CB-8256-4B03-92FE-1622698FB3E9}" presName="lineNode" presStyleLbl="alignAccFollowNode1" presStyleIdx="0" presStyleCnt="9"/>
      <dgm:spPr/>
    </dgm:pt>
    <dgm:pt modelId="{B510E1DB-3720-2045-A15B-D53248B697B7}" type="pres">
      <dgm:prSet presAssocID="{AAC263CB-8256-4B03-92FE-1622698FB3E9}" presName="lineArrowNode" presStyleLbl="alignAccFollowNode1" presStyleIdx="1" presStyleCnt="9"/>
      <dgm:spPr/>
    </dgm:pt>
    <dgm:pt modelId="{CE8B700A-AC6F-0E47-AEFA-DA760C3E6A6D}" type="pres">
      <dgm:prSet presAssocID="{808B76D0-8EC7-469A-93AC-7A6017188A9D}" presName="sibTransNodeCircle" presStyleLbl="alignNode1" presStyleIdx="0" presStyleCnt="3">
        <dgm:presLayoutVars>
          <dgm:chMax val="0"/>
          <dgm:bulletEnabled/>
        </dgm:presLayoutVars>
      </dgm:prSet>
      <dgm:spPr/>
    </dgm:pt>
    <dgm:pt modelId="{FCC40D6F-EEB6-3446-88E1-B053AA67D0BA}" type="pres">
      <dgm:prSet presAssocID="{808B76D0-8EC7-469A-93AC-7A6017188A9D}" presName="spacerBetweenCircleAndCallout" presStyleCnt="0">
        <dgm:presLayoutVars/>
      </dgm:prSet>
      <dgm:spPr/>
    </dgm:pt>
    <dgm:pt modelId="{12DC819D-BB19-CE49-AFEB-155922B01406}" type="pres">
      <dgm:prSet presAssocID="{AAC263CB-8256-4B03-92FE-1622698FB3E9}" presName="nodeText" presStyleLbl="alignAccFollowNode1" presStyleIdx="2" presStyleCnt="9">
        <dgm:presLayoutVars>
          <dgm:bulletEnabled val="1"/>
        </dgm:presLayoutVars>
      </dgm:prSet>
      <dgm:spPr/>
    </dgm:pt>
    <dgm:pt modelId="{C23696F0-ABD6-D744-AF78-0E1E04C15B58}" type="pres">
      <dgm:prSet presAssocID="{808B76D0-8EC7-469A-93AC-7A6017188A9D}" presName="sibTransComposite" presStyleCnt="0"/>
      <dgm:spPr/>
    </dgm:pt>
    <dgm:pt modelId="{EC700B7C-22AD-A448-932D-B2D74EB83739}" type="pres">
      <dgm:prSet presAssocID="{4E8D2E69-0173-4BD3-B96A-7A9C5DD12B47}" presName="compositeNode" presStyleCnt="0"/>
      <dgm:spPr/>
    </dgm:pt>
    <dgm:pt modelId="{DA09631C-A7BE-7B4B-B67A-731744F53514}" type="pres">
      <dgm:prSet presAssocID="{4E8D2E69-0173-4BD3-B96A-7A9C5DD12B4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25962D1-06AA-2647-AF55-6B9872C540C1}" type="pres">
      <dgm:prSet presAssocID="{4E8D2E69-0173-4BD3-B96A-7A9C5DD12B47}" presName="parSh" presStyleCnt="0"/>
      <dgm:spPr/>
    </dgm:pt>
    <dgm:pt modelId="{4A0B88BF-91DC-214E-A662-99F2E5E1AA6F}" type="pres">
      <dgm:prSet presAssocID="{4E8D2E69-0173-4BD3-B96A-7A9C5DD12B47}" presName="lineNode" presStyleLbl="alignAccFollowNode1" presStyleIdx="3" presStyleCnt="9"/>
      <dgm:spPr/>
    </dgm:pt>
    <dgm:pt modelId="{C1172316-FFE1-2D41-82E9-8EB0F5EACF76}" type="pres">
      <dgm:prSet presAssocID="{4E8D2E69-0173-4BD3-B96A-7A9C5DD12B47}" presName="lineArrowNode" presStyleLbl="alignAccFollowNode1" presStyleIdx="4" presStyleCnt="9"/>
      <dgm:spPr/>
    </dgm:pt>
    <dgm:pt modelId="{D40ADF37-3E5B-2D42-9470-8264667346F7}" type="pres">
      <dgm:prSet presAssocID="{FEF1E80E-8A9E-4B0A-817C-2A4CFDCF3FB2}" presName="sibTransNodeCircle" presStyleLbl="alignNode1" presStyleIdx="1" presStyleCnt="3">
        <dgm:presLayoutVars>
          <dgm:chMax val="0"/>
          <dgm:bulletEnabled/>
        </dgm:presLayoutVars>
      </dgm:prSet>
      <dgm:spPr/>
    </dgm:pt>
    <dgm:pt modelId="{9A2130FA-E71D-2149-B6B5-729705DA753F}" type="pres">
      <dgm:prSet presAssocID="{FEF1E80E-8A9E-4B0A-817C-2A4CFDCF3FB2}" presName="spacerBetweenCircleAndCallout" presStyleCnt="0">
        <dgm:presLayoutVars/>
      </dgm:prSet>
      <dgm:spPr/>
    </dgm:pt>
    <dgm:pt modelId="{EA4D4141-C1BF-E74E-8ECF-933FF6EE68D4}" type="pres">
      <dgm:prSet presAssocID="{4E8D2E69-0173-4BD3-B96A-7A9C5DD12B47}" presName="nodeText" presStyleLbl="alignAccFollowNode1" presStyleIdx="5" presStyleCnt="9">
        <dgm:presLayoutVars>
          <dgm:bulletEnabled val="1"/>
        </dgm:presLayoutVars>
      </dgm:prSet>
      <dgm:spPr/>
    </dgm:pt>
    <dgm:pt modelId="{80422F12-2F31-1041-9626-1A4A27C2D252}" type="pres">
      <dgm:prSet presAssocID="{FEF1E80E-8A9E-4B0A-817C-2A4CFDCF3FB2}" presName="sibTransComposite" presStyleCnt="0"/>
      <dgm:spPr/>
    </dgm:pt>
    <dgm:pt modelId="{B400E8F3-1394-C54D-A864-8B6685A025A9}" type="pres">
      <dgm:prSet presAssocID="{93A6A030-ABAB-4EFA-B539-0FDB3E07C1EF}" presName="compositeNode" presStyleCnt="0"/>
      <dgm:spPr/>
    </dgm:pt>
    <dgm:pt modelId="{0257A0F1-83E2-5242-BBAF-4082D66272A5}" type="pres">
      <dgm:prSet presAssocID="{93A6A030-ABAB-4EFA-B539-0FDB3E07C1E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F89A7B0-A25A-A34E-9E43-6769278A1274}" type="pres">
      <dgm:prSet presAssocID="{93A6A030-ABAB-4EFA-B539-0FDB3E07C1EF}" presName="parSh" presStyleCnt="0"/>
      <dgm:spPr/>
    </dgm:pt>
    <dgm:pt modelId="{EBC17C66-42F5-8741-9366-67B899EB8470}" type="pres">
      <dgm:prSet presAssocID="{93A6A030-ABAB-4EFA-B539-0FDB3E07C1EF}" presName="lineNode" presStyleLbl="alignAccFollowNode1" presStyleIdx="6" presStyleCnt="9"/>
      <dgm:spPr/>
    </dgm:pt>
    <dgm:pt modelId="{35A0AD7D-4761-5A4E-8421-A0D0A060E3A2}" type="pres">
      <dgm:prSet presAssocID="{93A6A030-ABAB-4EFA-B539-0FDB3E07C1EF}" presName="lineArrowNode" presStyleLbl="alignAccFollowNode1" presStyleIdx="7" presStyleCnt="9"/>
      <dgm:spPr/>
    </dgm:pt>
    <dgm:pt modelId="{2E09C126-5366-AA41-9BAD-31AD467B40A9}" type="pres">
      <dgm:prSet presAssocID="{BFE0749E-E343-4A6F-BD09-2810EE6B4BD7}" presName="sibTransNodeCircle" presStyleLbl="alignNode1" presStyleIdx="2" presStyleCnt="3">
        <dgm:presLayoutVars>
          <dgm:chMax val="0"/>
          <dgm:bulletEnabled/>
        </dgm:presLayoutVars>
      </dgm:prSet>
      <dgm:spPr/>
    </dgm:pt>
    <dgm:pt modelId="{7D99A2E4-B1CC-5046-9048-90027FA547BE}" type="pres">
      <dgm:prSet presAssocID="{BFE0749E-E343-4A6F-BD09-2810EE6B4BD7}" presName="spacerBetweenCircleAndCallout" presStyleCnt="0">
        <dgm:presLayoutVars/>
      </dgm:prSet>
      <dgm:spPr/>
    </dgm:pt>
    <dgm:pt modelId="{2CCAA94D-0D9E-CB40-97A3-00A05F4F0DC2}" type="pres">
      <dgm:prSet presAssocID="{93A6A030-ABAB-4EFA-B539-0FDB3E07C1EF}" presName="nodeText" presStyleLbl="alignAccFollowNode1" presStyleIdx="8" presStyleCnt="9">
        <dgm:presLayoutVars>
          <dgm:bulletEnabled val="1"/>
        </dgm:presLayoutVars>
      </dgm:prSet>
      <dgm:spPr/>
    </dgm:pt>
  </dgm:ptLst>
  <dgm:cxnLst>
    <dgm:cxn modelId="{62985F13-79FA-BC4A-8783-3DAA0F1FAA2F}" type="presOf" srcId="{93A6A030-ABAB-4EFA-B539-0FDB3E07C1EF}" destId="{2CCAA94D-0D9E-CB40-97A3-00A05F4F0DC2}" srcOrd="0" destOrd="0" presId="urn:microsoft.com/office/officeart/2016/7/layout/LinearArrowProcessNumbered"/>
    <dgm:cxn modelId="{99426D2B-C3FB-C846-9D4D-6EE116D49815}" type="presOf" srcId="{BFE0749E-E343-4A6F-BD09-2810EE6B4BD7}" destId="{2E09C126-5366-AA41-9BAD-31AD467B40A9}" srcOrd="0" destOrd="0" presId="urn:microsoft.com/office/officeart/2016/7/layout/LinearArrowProcessNumbered"/>
    <dgm:cxn modelId="{D9F8793A-7523-F649-AD1E-5DFCA97DCCFA}" type="presOf" srcId="{FEF1E80E-8A9E-4B0A-817C-2A4CFDCF3FB2}" destId="{D40ADF37-3E5B-2D42-9470-8264667346F7}" srcOrd="0" destOrd="0" presId="urn:microsoft.com/office/officeart/2016/7/layout/LinearArrowProcessNumbered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9640184F-42CF-0441-8D18-50F45B342AD6}" type="presOf" srcId="{808B76D0-8EC7-469A-93AC-7A6017188A9D}" destId="{CE8B700A-AC6F-0E47-AEFA-DA760C3E6A6D}" srcOrd="0" destOrd="0" presId="urn:microsoft.com/office/officeart/2016/7/layout/LinearArrowProcessNumbered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42720694-3F25-164D-8BA7-13098CD1C309}" type="presOf" srcId="{4E8D2E69-0173-4BD3-B96A-7A9C5DD12B47}" destId="{EA4D4141-C1BF-E74E-8ECF-933FF6EE68D4}" srcOrd="0" destOrd="0" presId="urn:microsoft.com/office/officeart/2016/7/layout/LinearArrowProcessNumbered"/>
    <dgm:cxn modelId="{1DBFCA9C-22A6-CF4B-A1DC-84F892D316C2}" type="presOf" srcId="{AAC263CB-8256-4B03-92FE-1622698FB3E9}" destId="{12DC819D-BB19-CE49-AFEB-155922B01406}" srcOrd="0" destOrd="0" presId="urn:microsoft.com/office/officeart/2016/7/layout/LinearArrowProcessNumbered"/>
    <dgm:cxn modelId="{429BBAB5-E6F3-574F-AC79-1CB7EF13C8D7}" type="presOf" srcId="{D4503D04-C97E-4622-AE07-D0307CB3B4CA}" destId="{3C40F323-2A26-1146-9131-B2D8B599E05D}" srcOrd="0" destOrd="0" presId="urn:microsoft.com/office/officeart/2016/7/layout/LinearArrowProcessNumbered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AF33346B-FE09-2E43-B098-7822C74FDC14}" type="presParOf" srcId="{3C40F323-2A26-1146-9131-B2D8B599E05D}" destId="{296CA727-22E4-1143-B024-CE111CF4A770}" srcOrd="0" destOrd="0" presId="urn:microsoft.com/office/officeart/2016/7/layout/LinearArrowProcessNumbered"/>
    <dgm:cxn modelId="{06A584FA-9EF5-5348-A462-AB4A83E01DCB}" type="presParOf" srcId="{296CA727-22E4-1143-B024-CE111CF4A770}" destId="{321FD1E3-6BBE-294B-B4C0-6DC5A435E948}" srcOrd="0" destOrd="0" presId="urn:microsoft.com/office/officeart/2016/7/layout/LinearArrowProcessNumbered"/>
    <dgm:cxn modelId="{3DCC91DD-666F-FD47-97D0-0373CDD777BB}" type="presParOf" srcId="{296CA727-22E4-1143-B024-CE111CF4A770}" destId="{70577C9B-C730-EA49-B58D-C5D075366A14}" srcOrd="1" destOrd="0" presId="urn:microsoft.com/office/officeart/2016/7/layout/LinearArrowProcessNumbered"/>
    <dgm:cxn modelId="{4F7E7384-CB47-7A4B-A7DC-54496DEF3BF2}" type="presParOf" srcId="{70577C9B-C730-EA49-B58D-C5D075366A14}" destId="{8B390F72-5471-DD42-9CE3-6F37BDA74B87}" srcOrd="0" destOrd="0" presId="urn:microsoft.com/office/officeart/2016/7/layout/LinearArrowProcessNumbered"/>
    <dgm:cxn modelId="{EA7A12D7-4D88-1B45-AA6B-10A5D6721337}" type="presParOf" srcId="{70577C9B-C730-EA49-B58D-C5D075366A14}" destId="{B510E1DB-3720-2045-A15B-D53248B697B7}" srcOrd="1" destOrd="0" presId="urn:microsoft.com/office/officeart/2016/7/layout/LinearArrowProcessNumbered"/>
    <dgm:cxn modelId="{AB2F9F3E-06CC-A242-A5D9-205452070D3C}" type="presParOf" srcId="{70577C9B-C730-EA49-B58D-C5D075366A14}" destId="{CE8B700A-AC6F-0E47-AEFA-DA760C3E6A6D}" srcOrd="2" destOrd="0" presId="urn:microsoft.com/office/officeart/2016/7/layout/LinearArrowProcessNumbered"/>
    <dgm:cxn modelId="{5972EA4C-C3BE-4C46-B56F-882865FC2AAB}" type="presParOf" srcId="{70577C9B-C730-EA49-B58D-C5D075366A14}" destId="{FCC40D6F-EEB6-3446-88E1-B053AA67D0BA}" srcOrd="3" destOrd="0" presId="urn:microsoft.com/office/officeart/2016/7/layout/LinearArrowProcessNumbered"/>
    <dgm:cxn modelId="{AB1C3499-BBA5-2244-94C6-0DC933F2D4D2}" type="presParOf" srcId="{296CA727-22E4-1143-B024-CE111CF4A770}" destId="{12DC819D-BB19-CE49-AFEB-155922B01406}" srcOrd="2" destOrd="0" presId="urn:microsoft.com/office/officeart/2016/7/layout/LinearArrowProcessNumbered"/>
    <dgm:cxn modelId="{08F0ADDE-2970-8B4F-941B-7A991543CDC5}" type="presParOf" srcId="{3C40F323-2A26-1146-9131-B2D8B599E05D}" destId="{C23696F0-ABD6-D744-AF78-0E1E04C15B58}" srcOrd="1" destOrd="0" presId="urn:microsoft.com/office/officeart/2016/7/layout/LinearArrowProcessNumbered"/>
    <dgm:cxn modelId="{CAF410FE-C712-5841-935C-7618E7C200C3}" type="presParOf" srcId="{3C40F323-2A26-1146-9131-B2D8B599E05D}" destId="{EC700B7C-22AD-A448-932D-B2D74EB83739}" srcOrd="2" destOrd="0" presId="urn:microsoft.com/office/officeart/2016/7/layout/LinearArrowProcessNumbered"/>
    <dgm:cxn modelId="{F0045999-1782-9846-A60D-3738A61DEE2D}" type="presParOf" srcId="{EC700B7C-22AD-A448-932D-B2D74EB83739}" destId="{DA09631C-A7BE-7B4B-B67A-731744F53514}" srcOrd="0" destOrd="0" presId="urn:microsoft.com/office/officeart/2016/7/layout/LinearArrowProcessNumbered"/>
    <dgm:cxn modelId="{37EB15ED-5F22-C849-B69C-A92D19754292}" type="presParOf" srcId="{EC700B7C-22AD-A448-932D-B2D74EB83739}" destId="{325962D1-06AA-2647-AF55-6B9872C540C1}" srcOrd="1" destOrd="0" presId="urn:microsoft.com/office/officeart/2016/7/layout/LinearArrowProcessNumbered"/>
    <dgm:cxn modelId="{EA52BA3B-55B6-F04E-B877-AAFA290DD2A0}" type="presParOf" srcId="{325962D1-06AA-2647-AF55-6B9872C540C1}" destId="{4A0B88BF-91DC-214E-A662-99F2E5E1AA6F}" srcOrd="0" destOrd="0" presId="urn:microsoft.com/office/officeart/2016/7/layout/LinearArrowProcessNumbered"/>
    <dgm:cxn modelId="{BADAD535-4998-854F-95AB-8065F883495C}" type="presParOf" srcId="{325962D1-06AA-2647-AF55-6B9872C540C1}" destId="{C1172316-FFE1-2D41-82E9-8EB0F5EACF76}" srcOrd="1" destOrd="0" presId="urn:microsoft.com/office/officeart/2016/7/layout/LinearArrowProcessNumbered"/>
    <dgm:cxn modelId="{A31EA0B2-1FEC-E647-8CC7-E93E1A3BBEE4}" type="presParOf" srcId="{325962D1-06AA-2647-AF55-6B9872C540C1}" destId="{D40ADF37-3E5B-2D42-9470-8264667346F7}" srcOrd="2" destOrd="0" presId="urn:microsoft.com/office/officeart/2016/7/layout/LinearArrowProcessNumbered"/>
    <dgm:cxn modelId="{7C7AF049-07F5-3D48-B524-40B594521C0E}" type="presParOf" srcId="{325962D1-06AA-2647-AF55-6B9872C540C1}" destId="{9A2130FA-E71D-2149-B6B5-729705DA753F}" srcOrd="3" destOrd="0" presId="urn:microsoft.com/office/officeart/2016/7/layout/LinearArrowProcessNumbered"/>
    <dgm:cxn modelId="{2B704C1F-FB45-6846-8ACF-7DFD906A03FD}" type="presParOf" srcId="{EC700B7C-22AD-A448-932D-B2D74EB83739}" destId="{EA4D4141-C1BF-E74E-8ECF-933FF6EE68D4}" srcOrd="2" destOrd="0" presId="urn:microsoft.com/office/officeart/2016/7/layout/LinearArrowProcessNumbered"/>
    <dgm:cxn modelId="{1CBF126D-59DC-A749-87E9-89529DAC5CF9}" type="presParOf" srcId="{3C40F323-2A26-1146-9131-B2D8B599E05D}" destId="{80422F12-2F31-1041-9626-1A4A27C2D252}" srcOrd="3" destOrd="0" presId="urn:microsoft.com/office/officeart/2016/7/layout/LinearArrowProcessNumbered"/>
    <dgm:cxn modelId="{1CA31CC6-FF26-8C48-A4FC-D711E0756948}" type="presParOf" srcId="{3C40F323-2A26-1146-9131-B2D8B599E05D}" destId="{B400E8F3-1394-C54D-A864-8B6685A025A9}" srcOrd="4" destOrd="0" presId="urn:microsoft.com/office/officeart/2016/7/layout/LinearArrowProcessNumbered"/>
    <dgm:cxn modelId="{74717302-7DE9-224F-B1CD-76F865FDA5FE}" type="presParOf" srcId="{B400E8F3-1394-C54D-A864-8B6685A025A9}" destId="{0257A0F1-83E2-5242-BBAF-4082D66272A5}" srcOrd="0" destOrd="0" presId="urn:microsoft.com/office/officeart/2016/7/layout/LinearArrowProcessNumbered"/>
    <dgm:cxn modelId="{C5DD2B2A-FC1A-454B-B757-355679C5FDD8}" type="presParOf" srcId="{B400E8F3-1394-C54D-A864-8B6685A025A9}" destId="{7F89A7B0-A25A-A34E-9E43-6769278A1274}" srcOrd="1" destOrd="0" presId="urn:microsoft.com/office/officeart/2016/7/layout/LinearArrowProcessNumbered"/>
    <dgm:cxn modelId="{88930CF3-84F7-9843-BDE5-D5840E07F50F}" type="presParOf" srcId="{7F89A7B0-A25A-A34E-9E43-6769278A1274}" destId="{EBC17C66-42F5-8741-9366-67B899EB8470}" srcOrd="0" destOrd="0" presId="urn:microsoft.com/office/officeart/2016/7/layout/LinearArrowProcessNumbered"/>
    <dgm:cxn modelId="{3FCD1D2F-BBCE-A846-A46E-E40F1DC2FDC3}" type="presParOf" srcId="{7F89A7B0-A25A-A34E-9E43-6769278A1274}" destId="{35A0AD7D-4761-5A4E-8421-A0D0A060E3A2}" srcOrd="1" destOrd="0" presId="urn:microsoft.com/office/officeart/2016/7/layout/LinearArrowProcessNumbered"/>
    <dgm:cxn modelId="{8A7389E2-D319-C247-9F95-E95454110E5E}" type="presParOf" srcId="{7F89A7B0-A25A-A34E-9E43-6769278A1274}" destId="{2E09C126-5366-AA41-9BAD-31AD467B40A9}" srcOrd="2" destOrd="0" presId="urn:microsoft.com/office/officeart/2016/7/layout/LinearArrowProcessNumbered"/>
    <dgm:cxn modelId="{7937D3DA-C6FF-0645-9968-6895E17334D2}" type="presParOf" srcId="{7F89A7B0-A25A-A34E-9E43-6769278A1274}" destId="{7D99A2E4-B1CC-5046-9048-90027FA547BE}" srcOrd="3" destOrd="0" presId="urn:microsoft.com/office/officeart/2016/7/layout/LinearArrowProcessNumbered"/>
    <dgm:cxn modelId="{25E39B2A-D0CD-1C4C-BF9E-1BC8BDC7AAAC}" type="presParOf" srcId="{B400E8F3-1394-C54D-A864-8B6685A025A9}" destId="{2CCAA94D-0D9E-CB40-97A3-00A05F4F0DC2}" srcOrd="2" destOrd="0" presId="urn:microsoft.com/office/officeart/2016/7/layout/LinearArrowProcessNumbered"/>
  </dgm:cxnLst>
  <dgm:bg>
    <a:noFill/>
  </dgm:bg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669A6-D7CD-4E20-A39A-832FC11B6B9B}">
      <dsp:nvSpPr>
        <dsp:cNvPr id="0" name=""/>
        <dsp:cNvSpPr/>
      </dsp:nvSpPr>
      <dsp:spPr>
        <a:xfrm>
          <a:off x="424388" y="710699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80AD5-B037-463C-90F4-1727C06AEF45}">
      <dsp:nvSpPr>
        <dsp:cNvPr id="0" name=""/>
        <dsp:cNvSpPr/>
      </dsp:nvSpPr>
      <dsp:spPr>
        <a:xfrm>
          <a:off x="658388" y="944700"/>
          <a:ext cx="630000" cy="630000"/>
        </a:xfrm>
        <a:prstGeom prst="rect">
          <a:avLst/>
        </a:prstGeom>
        <a:blipFill dpi="0" rotWithShape="1">
          <a:blip xmlns:r="http://schemas.openxmlformats.org/officeDocument/2006/relationships" r:embed="rId1">
            <a:lum bright="70000" contrast="-70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34925" cap="flat" cmpd="sng" algn="in">
          <a:solidFill>
            <a:schemeClr val="bg1">
              <a:alpha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33C29-A837-45C9-97F9-BAE8ED657BAE}">
      <dsp:nvSpPr>
        <dsp:cNvPr id="0" name=""/>
        <dsp:cNvSpPr/>
      </dsp:nvSpPr>
      <dsp:spPr>
        <a:xfrm>
          <a:off x="73388" y="21507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/>
            <a:t>Pastorenkonferenz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/>
            <a:t>Blantyre</a:t>
          </a:r>
        </a:p>
      </dsp:txBody>
      <dsp:txXfrm>
        <a:off x="73388" y="2150700"/>
        <a:ext cx="1800000" cy="720000"/>
      </dsp:txXfrm>
    </dsp:sp>
    <dsp:sp modelId="{3CB79098-E121-45C4-B6BC-DFC46C69E116}">
      <dsp:nvSpPr>
        <dsp:cNvPr id="0" name=""/>
        <dsp:cNvSpPr/>
      </dsp:nvSpPr>
      <dsp:spPr>
        <a:xfrm>
          <a:off x="2539388" y="710699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203E4-52D5-4F02-A43A-C8BB1F9AC5C8}">
      <dsp:nvSpPr>
        <dsp:cNvPr id="0" name=""/>
        <dsp:cNvSpPr/>
      </dsp:nvSpPr>
      <dsp:spPr>
        <a:xfrm>
          <a:off x="2773388" y="94469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B1614-C206-4950-80C1-49D2C414AC91}">
      <dsp:nvSpPr>
        <dsp:cNvPr id="0" name=""/>
        <dsp:cNvSpPr/>
      </dsp:nvSpPr>
      <dsp:spPr>
        <a:xfrm>
          <a:off x="2188388" y="21507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/>
            <a:t>Einsätze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/>
            <a:t>Blantyre</a:t>
          </a:r>
        </a:p>
      </dsp:txBody>
      <dsp:txXfrm>
        <a:off x="2188388" y="2150700"/>
        <a:ext cx="1800000" cy="720000"/>
      </dsp:txXfrm>
    </dsp:sp>
    <dsp:sp modelId="{7206D892-B3F1-496D-BF53-15FEB0766F4F}">
      <dsp:nvSpPr>
        <dsp:cNvPr id="0" name=""/>
        <dsp:cNvSpPr/>
      </dsp:nvSpPr>
      <dsp:spPr>
        <a:xfrm>
          <a:off x="4654388" y="710699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04E8D-4BF8-4251-912E-BABC479158FC}">
      <dsp:nvSpPr>
        <dsp:cNvPr id="0" name=""/>
        <dsp:cNvSpPr/>
      </dsp:nvSpPr>
      <dsp:spPr>
        <a:xfrm>
          <a:off x="4888388" y="944699"/>
          <a:ext cx="630000" cy="630000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34925" cap="flat" cmpd="sng" algn="in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ECDC9-5335-4D4E-B27E-87B829208F37}">
      <dsp:nvSpPr>
        <dsp:cNvPr id="0" name=""/>
        <dsp:cNvSpPr/>
      </dsp:nvSpPr>
      <dsp:spPr>
        <a:xfrm>
          <a:off x="4303388" y="21507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/>
            <a:t>Einsätze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de-DE" sz="1400" kern="1200" noProof="0" dirty="0" err="1"/>
            <a:t>zomba</a:t>
          </a:r>
          <a:endParaRPr lang="de-DE" sz="1400" kern="1200" noProof="0" dirty="0"/>
        </a:p>
      </dsp:txBody>
      <dsp:txXfrm>
        <a:off x="4303388" y="215070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0F72-5471-DD42-9CE3-6F37BDA74B87}">
      <dsp:nvSpPr>
        <dsp:cNvPr id="0" name=""/>
        <dsp:cNvSpPr/>
      </dsp:nvSpPr>
      <dsp:spPr>
        <a:xfrm>
          <a:off x="1135078" y="723869"/>
          <a:ext cx="905407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0E1DB-3720-2045-A15B-D53248B697B7}">
      <dsp:nvSpPr>
        <dsp:cNvPr id="0" name=""/>
        <dsp:cNvSpPr/>
      </dsp:nvSpPr>
      <dsp:spPr>
        <a:xfrm>
          <a:off x="2094810" y="647851"/>
          <a:ext cx="104121" cy="195062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B700A-AC6F-0E47-AEFA-DA760C3E6A6D}">
      <dsp:nvSpPr>
        <dsp:cNvPr id="0" name=""/>
        <dsp:cNvSpPr/>
      </dsp:nvSpPr>
      <dsp:spPr>
        <a:xfrm>
          <a:off x="561243" y="263247"/>
          <a:ext cx="921317" cy="921317"/>
        </a:xfrm>
        <a:prstGeom prst="ellipse">
          <a:avLst/>
        </a:prstGeom>
        <a:solidFill>
          <a:schemeClr val="accent2"/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752" tIns="35752" rIns="35752" bIns="35752" numCol="1" spcCol="1270" rtlCol="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4400" kern="1200" noProof="0">
              <a:solidFill>
                <a:schemeClr val="bg2"/>
              </a:solidFill>
            </a:rPr>
            <a:t>1</a:t>
          </a:r>
          <a:endParaRPr lang="de-DE" sz="4400" kern="1200" noProof="0" dirty="0">
            <a:solidFill>
              <a:schemeClr val="bg2"/>
            </a:solidFill>
          </a:endParaRPr>
        </a:p>
      </dsp:txBody>
      <dsp:txXfrm>
        <a:off x="696167" y="398171"/>
        <a:ext cx="651469" cy="651469"/>
      </dsp:txXfrm>
    </dsp:sp>
    <dsp:sp modelId="{12DC819D-BB19-CE49-AFEB-155922B01406}">
      <dsp:nvSpPr>
        <dsp:cNvPr id="0" name=""/>
        <dsp:cNvSpPr/>
      </dsp:nvSpPr>
      <dsp:spPr>
        <a:xfrm>
          <a:off x="3318" y="1349736"/>
          <a:ext cx="20371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694" tIns="165100" rIns="160694" bIns="165100" numCol="1" spcCol="1270" rtlCol="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e-DE" sz="1400" kern="1200" noProof="0" dirty="0"/>
        </a:p>
      </dsp:txBody>
      <dsp:txXfrm>
        <a:off x="3318" y="1742856"/>
        <a:ext cx="2037167" cy="1572480"/>
      </dsp:txXfrm>
    </dsp:sp>
    <dsp:sp modelId="{4A0B88BF-91DC-214E-A662-99F2E5E1AA6F}">
      <dsp:nvSpPr>
        <dsp:cNvPr id="0" name=""/>
        <dsp:cNvSpPr/>
      </dsp:nvSpPr>
      <dsp:spPr>
        <a:xfrm>
          <a:off x="2266837" y="725063"/>
          <a:ext cx="2037167" cy="7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72316-FFE1-2D41-82E9-8EB0F5EACF76}">
      <dsp:nvSpPr>
        <dsp:cNvPr id="0" name=""/>
        <dsp:cNvSpPr/>
      </dsp:nvSpPr>
      <dsp:spPr>
        <a:xfrm>
          <a:off x="4358329" y="648848"/>
          <a:ext cx="104121" cy="196075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ADF37-3E5B-2D42-9470-8264667346F7}">
      <dsp:nvSpPr>
        <dsp:cNvPr id="0" name=""/>
        <dsp:cNvSpPr/>
      </dsp:nvSpPr>
      <dsp:spPr>
        <a:xfrm>
          <a:off x="2824762" y="264441"/>
          <a:ext cx="921317" cy="921317"/>
        </a:xfrm>
        <a:prstGeom prst="ellipse">
          <a:avLst/>
        </a:prstGeom>
        <a:solidFill>
          <a:schemeClr val="accent2"/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752" tIns="35752" rIns="35752" bIns="35752" numCol="1" spcCol="1270" rtlCol="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4400" kern="1200" noProof="0">
              <a:solidFill>
                <a:schemeClr val="bg2"/>
              </a:solidFill>
            </a:rPr>
            <a:t>2</a:t>
          </a:r>
          <a:endParaRPr lang="de-DE" sz="4400" kern="1200" noProof="0" dirty="0">
            <a:solidFill>
              <a:schemeClr val="bg2"/>
            </a:solidFill>
          </a:endParaRPr>
        </a:p>
      </dsp:txBody>
      <dsp:txXfrm>
        <a:off x="2959686" y="399365"/>
        <a:ext cx="651469" cy="651469"/>
      </dsp:txXfrm>
    </dsp:sp>
    <dsp:sp modelId="{EA4D4141-C1BF-E74E-8ECF-933FF6EE68D4}">
      <dsp:nvSpPr>
        <dsp:cNvPr id="0" name=""/>
        <dsp:cNvSpPr/>
      </dsp:nvSpPr>
      <dsp:spPr>
        <a:xfrm>
          <a:off x="2266837" y="1352552"/>
          <a:ext cx="20371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694" tIns="165100" rIns="160694" bIns="165100" numCol="1" spcCol="1270" rtlCol="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e-DE" sz="1400" kern="1200" noProof="0" dirty="0"/>
        </a:p>
      </dsp:txBody>
      <dsp:txXfrm>
        <a:off x="2266837" y="1745672"/>
        <a:ext cx="2037167" cy="1572480"/>
      </dsp:txXfrm>
    </dsp:sp>
    <dsp:sp modelId="{EBC17C66-42F5-8741-9366-67B899EB8470}">
      <dsp:nvSpPr>
        <dsp:cNvPr id="0" name=""/>
        <dsp:cNvSpPr/>
      </dsp:nvSpPr>
      <dsp:spPr>
        <a:xfrm>
          <a:off x="4530357" y="725063"/>
          <a:ext cx="1018583" cy="7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9C126-5366-AA41-9BAD-31AD467B40A9}">
      <dsp:nvSpPr>
        <dsp:cNvPr id="0" name=""/>
        <dsp:cNvSpPr/>
      </dsp:nvSpPr>
      <dsp:spPr>
        <a:xfrm>
          <a:off x="5088281" y="264441"/>
          <a:ext cx="921317" cy="921317"/>
        </a:xfrm>
        <a:prstGeom prst="ellipse">
          <a:avLst/>
        </a:prstGeom>
        <a:solidFill>
          <a:schemeClr val="accent2"/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752" tIns="35752" rIns="35752" bIns="35752" numCol="1" spcCol="1270" rtlCol="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4400" kern="1200" noProof="0">
              <a:solidFill>
                <a:schemeClr val="bg2"/>
              </a:solidFill>
            </a:rPr>
            <a:t>3</a:t>
          </a:r>
          <a:endParaRPr lang="de-DE" sz="4400" kern="1200" noProof="0" dirty="0">
            <a:solidFill>
              <a:schemeClr val="bg2"/>
            </a:solidFill>
          </a:endParaRPr>
        </a:p>
      </dsp:txBody>
      <dsp:txXfrm>
        <a:off x="5223205" y="399365"/>
        <a:ext cx="651469" cy="651469"/>
      </dsp:txXfrm>
    </dsp:sp>
    <dsp:sp modelId="{2CCAA94D-0D9E-CB40-97A3-00A05F4F0DC2}">
      <dsp:nvSpPr>
        <dsp:cNvPr id="0" name=""/>
        <dsp:cNvSpPr/>
      </dsp:nvSpPr>
      <dsp:spPr>
        <a:xfrm>
          <a:off x="4530357" y="1352552"/>
          <a:ext cx="20371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694" tIns="165100" rIns="160694" bIns="165100" numCol="1" spcCol="1270" rtlCol="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de-DE" sz="1400" kern="1200" noProof="0" dirty="0"/>
        </a:p>
      </dsp:txBody>
      <dsp:txXfrm>
        <a:off x="4530357" y="1745672"/>
        <a:ext cx="2037167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 rtlCol="0"/>
            <a:lstStyle/>
            <a:p>
              <a:pPr rtl="0"/>
              <a:r>
                <a:t>1</a:t>
              </a:r>
            </a:p>
          </dgm:t>
        </dgm:pt>
        <dgm:pt modelId="201" type="sibTrans" cxnId="5">
          <dgm:prSet phldrT="2"/>
          <dgm:t>
            <a:bodyPr rtlCol="0"/>
            <a:lstStyle/>
            <a:p>
              <a:pPr rtl="0"/>
              <a:r>
                <a:t>2</a:t>
              </a:r>
            </a:p>
          </dgm:t>
        </dgm:pt>
        <dgm:pt modelId="301" type="sibTrans" cxnId="6">
          <dgm:prSet phldrT="3"/>
          <dgm:t>
            <a:bodyPr rtlCol="0"/>
            <a:lstStyle/>
            <a:p>
              <a:pPr rtl="0"/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>
            <a:extLst>
              <a:ext uri="{FF2B5EF4-FFF2-40B4-BE49-F238E27FC236}">
                <a16:creationId xmlns:a16="http://schemas.microsoft.com/office/drawing/2014/main" id="{5A2A6E17-4974-4D6E-870E-CA7F62E8D5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>
            <a:extLst>
              <a:ext uri="{FF2B5EF4-FFF2-40B4-BE49-F238E27FC236}">
                <a16:creationId xmlns:a16="http://schemas.microsoft.com/office/drawing/2014/main" id="{5684DFBA-F5F5-4821-B669-979ADC150D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26012-2F92-499E-881A-518AEDD7CAED}" type="datetimeFigureOut">
              <a:rPr lang="de-DE" smtClean="0"/>
              <a:t>15.04.2023</a:t>
            </a:fld>
            <a:endParaRPr lang="de-DE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E323672-F428-43BA-9CB0-2EBE698C447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A617790D-E97E-4129-B743-7DFBFE91877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F6D1D-3525-4F49-9962-E89B47B39B4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2078983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EA4F9-96A4-4A3D-B050-89936C2BB0A3}" type="datetimeFigureOut">
              <a:rPr lang="de-DE" smtClean="0"/>
              <a:t>15.04.2023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noProof="0" dirty="0"/>
              <a:t>Textmasterformate bearbeiten</a:t>
            </a:r>
            <a:endParaRPr lang="de-DE" dirty="0"/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DDEFD-356B-4464-9EB1-B2E427200785}" type="slidenum">
              <a:rPr lang="de-DE" smtClean="0"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063522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BDDEFD-356B-4464-9EB1-B2E427200785}" type="slidenum">
              <a:rPr lang="de-DE" smtClean="0"/>
              <a:t>1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050209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BDDEFD-356B-4464-9EB1-B2E427200785}" type="slidenum">
              <a:rPr lang="de-DE" smtClean="0"/>
              <a:t>4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767779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BDDEFD-356B-4464-9EB1-B2E427200785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011231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BDDEFD-356B-4464-9EB1-B2E427200785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23583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1915128" y="1788454"/>
            <a:ext cx="8361229" cy="2098226"/>
          </a:xfrm>
        </p:spPr>
        <p:txBody>
          <a:bodyPr rtlCol="0"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>
          <a:xfrm>
            <a:off x="2679906" y="3956279"/>
            <a:ext cx="6831673" cy="1086237"/>
          </a:xfrm>
        </p:spPr>
        <p:txBody>
          <a:bodyPr rtlCol="0"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de-DE" noProof="0"/>
              <a:t>Formatvorlage des Untertitelmasters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D7A7E2D9-6B96-46DC-8E72-3483E4DE776A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 rtlCol="0"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de-DE" noProof="0" smtClean="0"/>
              <a:pPr/>
              <a:t>‹Nr.›</a:t>
            </a:fld>
            <a:endParaRPr lang="de-DE" noProof="0"/>
          </a:p>
        </p:txBody>
      </p:sp>
      <p:grpSp>
        <p:nvGrpSpPr>
          <p:cNvPr id="7" name="Gruppe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ihand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ihand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7962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5FE226-3C28-4405-BE8D-E9C225778E0E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1150405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765025" y="1301360"/>
            <a:ext cx="9612971" cy="2852737"/>
          </a:xfrm>
        </p:spPr>
        <p:txBody>
          <a:bodyPr rtlCol="0"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 hasCustomPrompt="1"/>
          </p:nvPr>
        </p:nvSpPr>
        <p:spPr>
          <a:xfrm>
            <a:off x="765025" y="4216328"/>
            <a:ext cx="9612971" cy="1143324"/>
          </a:xfrm>
        </p:spPr>
        <p:txBody>
          <a:bodyPr rtlCol="0"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de-DE" noProof="0"/>
              <a:t>Textmasterformate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71AE5C5B-F9E0-49F2-9940-E2BD1E88F503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de-DE" noProof="0" smtClean="0"/>
              <a:pPr/>
              <a:t>‹Nr.›</a:t>
            </a:fld>
            <a:endParaRPr lang="de-DE" noProof="0"/>
          </a:p>
        </p:txBody>
      </p:sp>
      <p:sp>
        <p:nvSpPr>
          <p:cNvPr id="7" name="Freihandform 6" title="Zuschnittsmarke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65941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 hasCustomPrompt="1"/>
          </p:nvPr>
        </p:nvSpPr>
        <p:spPr>
          <a:xfrm>
            <a:off x="1371600" y="2285999"/>
            <a:ext cx="4447786" cy="3581401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 hasCustomPrompt="1"/>
          </p:nvPr>
        </p:nvSpPr>
        <p:spPr>
          <a:xfrm>
            <a:off x="6525403" y="2285999"/>
            <a:ext cx="4447786" cy="3581401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49342C-D19A-456B-9E9B-42058A9A8117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1332195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1371600" y="685800"/>
            <a:ext cx="9601200" cy="14859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 hasCustomPrompt="1"/>
          </p:nvPr>
        </p:nvSpPr>
        <p:spPr>
          <a:xfrm>
            <a:off x="1371600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de-DE" noProof="0"/>
              <a:t>Textmasterformate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 hasCustomPrompt="1"/>
          </p:nvPr>
        </p:nvSpPr>
        <p:spPr>
          <a:xfrm>
            <a:off x="1371600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5014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de-DE" noProof="0"/>
              <a:t>Textmasterformate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 hasCustomPrompt="1"/>
          </p:nvPr>
        </p:nvSpPr>
        <p:spPr>
          <a:xfrm>
            <a:off x="6525014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E8E2CFD-2442-40F4-AC50-F89FC9D8C48C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1269596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490859-76FB-4FDD-944A-FBCFC6DEB671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592791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7CB245-BE70-4BB1-B543-94B463EC5177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80983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 title="Hintergrundform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 hasCustomPrompt="1"/>
          </p:nvPr>
        </p:nvSpPr>
        <p:spPr>
          <a:xfrm>
            <a:off x="6256020" y="685801"/>
            <a:ext cx="5212080" cy="517525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6344"/>
            <a:ext cx="3855720" cy="3011056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de-DE" noProof="0"/>
              <a:t>Textmasterformate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CAF36CB4-80B1-4C54-8EAA-A43A7AFC21BB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de-DE" noProof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de-DE" noProof="0" smtClean="0"/>
              <a:pPr/>
              <a:t>‹Nr.›</a:t>
            </a:fld>
            <a:endParaRPr lang="de-DE" noProof="0"/>
          </a:p>
        </p:txBody>
      </p:sp>
      <p:sp>
        <p:nvSpPr>
          <p:cNvPr id="9" name="Rechteck 8" title="Trennleiste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451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Beschrift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 title="Hintergrundform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Bildplatzhalt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532120" y="0"/>
            <a:ext cx="6659880" cy="6857999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de-DE" noProof="0"/>
              <a:t>Klicken Sie, um ein Bild hinzuzufügen.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5968"/>
            <a:ext cx="3855720" cy="3011432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de-DE" noProof="0"/>
              <a:t>Textmasterformate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45D726DE-5512-40A8-A6F1-4E051EE12A4B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de-DE" noProof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de-DE" noProof="0" smtClean="0"/>
              <a:pPr/>
              <a:t>‹Nr.›</a:t>
            </a:fld>
            <a:endParaRPr lang="de-DE" noProof="0"/>
          </a:p>
        </p:txBody>
      </p:sp>
      <p:sp>
        <p:nvSpPr>
          <p:cNvPr id="9" name="Rechteck 8" title="Trennleiste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3938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2295525"/>
            <a:ext cx="9601200" cy="3571875"/>
          </a:xfrm>
        </p:spPr>
        <p:txBody>
          <a:bodyPr vert="eaVert" rtlCol="0"/>
          <a:lstStyle/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4CB2C9-52A6-482F-BA40-C6A6B363851A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405142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 hasCustomPrompt="1"/>
          </p:nvPr>
        </p:nvSpPr>
        <p:spPr>
          <a:xfrm>
            <a:off x="9596561" y="624156"/>
            <a:ext cx="1565766" cy="5243244"/>
          </a:xfrm>
        </p:spPr>
        <p:txBody>
          <a:bodyPr vert="eaVert" rtlCol="0"/>
          <a:lstStyle/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624156"/>
            <a:ext cx="8179641" cy="5243244"/>
          </a:xfrm>
        </p:spPr>
        <p:txBody>
          <a:bodyPr vert="eaVert" rtlCol="0"/>
          <a:lstStyle/>
          <a:p>
            <a:pPr lvl="0" rtl="0"/>
            <a:r>
              <a:rPr lang="de-DE" noProof="0"/>
              <a:t>Textmasterformate bearbeiten</a:t>
            </a:r>
          </a:p>
          <a:p>
            <a:pPr lvl="1" rtl="0"/>
            <a:r>
              <a:rPr lang="de-DE" noProof="0"/>
              <a:t>Zweite Ebene</a:t>
            </a:r>
          </a:p>
          <a:p>
            <a:pPr lvl="2" rtl="0"/>
            <a:r>
              <a:rPr lang="de-DE" noProof="0"/>
              <a:t>Dritte Ebene</a:t>
            </a:r>
          </a:p>
          <a:p>
            <a:pPr lvl="3" rtl="0"/>
            <a:r>
              <a:rPr lang="de-DE" noProof="0"/>
              <a:t>Vierte Ebene</a:t>
            </a:r>
          </a:p>
          <a:p>
            <a:pPr lvl="4" rtl="0"/>
            <a:r>
              <a:rPr lang="de-DE" noProof="0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D2D6EF6-EC7F-4663-89F0-776312F6B5A8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de-DE" noProof="0" smtClean="0"/>
              <a:t>‹Nr.›</a:t>
            </a:fld>
            <a:endParaRPr lang="de-DE" noProof="0"/>
          </a:p>
        </p:txBody>
      </p:sp>
    </p:spTree>
    <p:extLst>
      <p:ext uri="{BB962C8B-B14F-4D97-AF65-F5344CB8AC3E}">
        <p14:creationId xmlns:p14="http://schemas.microsoft.com/office/powerpoint/2010/main" val="3845499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de-DE" noProof="0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de-DE" noProof="0" dirty="0"/>
              <a:t>Textmasterformate bearbeiten</a:t>
            </a:r>
          </a:p>
          <a:p>
            <a:pPr lvl="1" rtl="0"/>
            <a:r>
              <a:rPr lang="de-DE" noProof="0" dirty="0"/>
              <a:t>Zweite Ebene</a:t>
            </a:r>
          </a:p>
          <a:p>
            <a:pPr lvl="2" rtl="0"/>
            <a:r>
              <a:rPr lang="de-DE" noProof="0" dirty="0"/>
              <a:t>Dritte Ebene</a:t>
            </a:r>
          </a:p>
          <a:p>
            <a:pPr lvl="3" rtl="0"/>
            <a:r>
              <a:rPr lang="de-DE" noProof="0" dirty="0"/>
              <a:t>Vierte Ebene</a:t>
            </a:r>
          </a:p>
          <a:p>
            <a:pPr lvl="4" rtl="0"/>
            <a:r>
              <a:rPr lang="de-DE" noProof="0" dirty="0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C7EE07A0-42C9-401A-A544-7E6EC5D69179}" type="datetime1">
              <a:rPr lang="de-DE" noProof="0" smtClean="0"/>
              <a:t>15.04.2023</a:t>
            </a:fld>
            <a:endParaRPr lang="de-DE" noProof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endParaRPr lang="de-DE" noProof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de-DE" noProof="0" smtClean="0"/>
              <a:pPr/>
              <a:t>‹Nr.›</a:t>
            </a:fld>
            <a:endParaRPr lang="de-DE" noProof="0"/>
          </a:p>
        </p:txBody>
      </p:sp>
      <p:sp>
        <p:nvSpPr>
          <p:cNvPr id="9" name="Rechteck 8" title="Randleiste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1515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2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microsoft.com/office/2007/relationships/media" Target="../media/media4.mp4"/><Relationship Id="rId7" Type="http://schemas.openxmlformats.org/officeDocument/2006/relationships/image" Target="../media/image19.jp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8.jp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22.png"/><Relationship Id="rId4" Type="http://schemas.openxmlformats.org/officeDocument/2006/relationships/video" Target="../media/media4.mp4"/><Relationship Id="rId9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6.jp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28.jpg"/><Relationship Id="rId10" Type="http://schemas.microsoft.com/office/2007/relationships/diagramDrawing" Target="../diagrams/drawing2.xml"/><Relationship Id="rId4" Type="http://schemas.openxmlformats.org/officeDocument/2006/relationships/image" Target="../media/image27.jpg"/><Relationship Id="rId9" Type="http://schemas.openxmlformats.org/officeDocument/2006/relationships/diagramColors" Target="../diagrams/colors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Bild 24">
            <a:extLst>
              <a:ext uri="{FF2B5EF4-FFF2-40B4-BE49-F238E27FC236}">
                <a16:creationId xmlns:a16="http://schemas.microsoft.com/office/drawing/2014/main" id="{0461DC49-1338-C24E-A3BB-5919AD12F5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276" y="-2087600"/>
            <a:ext cx="13304694" cy="9978521"/>
          </a:xfrm>
          <a:prstGeom prst="rect">
            <a:avLst/>
          </a:prstGeom>
        </p:spPr>
      </p:pic>
      <p:sp>
        <p:nvSpPr>
          <p:cNvPr id="30" name="Rechteck 29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de-DE" dirty="0"/>
          </a:p>
        </p:txBody>
      </p:sp>
      <p:sp>
        <p:nvSpPr>
          <p:cNvPr id="32" name="Freihand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4" name="Freihand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rtlCol="0">
            <a:normAutofit/>
          </a:bodyPr>
          <a:lstStyle/>
          <a:p>
            <a:pPr rtl="0"/>
            <a:r>
              <a:rPr lang="de-DE" dirty="0">
                <a:solidFill>
                  <a:schemeClr val="bg2"/>
                </a:solidFill>
              </a:rPr>
              <a:t>Mission Malawi</a:t>
            </a:r>
          </a:p>
        </p:txBody>
      </p:sp>
      <p:sp>
        <p:nvSpPr>
          <p:cNvPr id="4" name="Untertitel 3">
            <a:extLst>
              <a:ext uri="{FF2B5EF4-FFF2-40B4-BE49-F238E27FC236}">
                <a16:creationId xmlns:a16="http://schemas.microsoft.com/office/drawing/2014/main" id="{6E661E49-0788-40C2-A5B6-638ADED71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 rtlCol="0">
            <a:normAutofit/>
          </a:bodyPr>
          <a:lstStyle/>
          <a:p>
            <a:pPr rtl="0"/>
            <a:r>
              <a:rPr lang="de-DE" dirty="0">
                <a:solidFill>
                  <a:schemeClr val="bg2"/>
                </a:solidFill>
              </a:rPr>
              <a:t>Ein Auftrag, der Leben verändert.</a:t>
            </a:r>
          </a:p>
          <a:p>
            <a:pPr rtl="0"/>
            <a:endParaRPr lang="de-DE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58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lawi Landkarte Afrika - Karte von Malawi Landkarte Afrika (Ost-Afrika -  Afrika)">
            <a:extLst>
              <a:ext uri="{FF2B5EF4-FFF2-40B4-BE49-F238E27FC236}">
                <a16:creationId xmlns:a16="http://schemas.microsoft.com/office/drawing/2014/main" id="{EC7BDACF-F7B0-47B6-9676-A3AD53D36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638" y="438599"/>
            <a:ext cx="6333836" cy="598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lawi – Wikipedia">
            <a:extLst>
              <a:ext uri="{FF2B5EF4-FFF2-40B4-BE49-F238E27FC236}">
                <a16:creationId xmlns:a16="http://schemas.microsoft.com/office/drawing/2014/main" id="{C140D7CC-86C0-40BD-83EF-312104357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663" y="438599"/>
            <a:ext cx="4145973" cy="276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hteck 2">
            <a:extLst>
              <a:ext uri="{FF2B5EF4-FFF2-40B4-BE49-F238E27FC236}">
                <a16:creationId xmlns:a16="http://schemas.microsoft.com/office/drawing/2014/main" id="{2977BAB4-3A5F-412E-B71E-CB2572BC0F9F}"/>
              </a:ext>
            </a:extLst>
          </p:cNvPr>
          <p:cNvSpPr/>
          <p:nvPr/>
        </p:nvSpPr>
        <p:spPr>
          <a:xfrm>
            <a:off x="7539505" y="4017730"/>
            <a:ext cx="4466287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19,89 Mio. Einwohner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Präsidentielles Regierungssystem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Landessprache: Chichewa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Hauptreligion: Christentum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/>
              <a:t>Hauptstadt: Lilongwe </a:t>
            </a:r>
          </a:p>
        </p:txBody>
      </p:sp>
    </p:spTree>
    <p:extLst>
      <p:ext uri="{BB962C8B-B14F-4D97-AF65-F5344CB8AC3E}">
        <p14:creationId xmlns:p14="http://schemas.microsoft.com/office/powerpoint/2010/main" val="499647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3A4B591-33AC-48A9-A319-E09970E8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Im Auge des Sturms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134D65CA-2FEA-46FD-9F3F-74F5E297B7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Der Zyklon „Freddy“</a:t>
            </a:r>
          </a:p>
        </p:txBody>
      </p:sp>
    </p:spTree>
    <p:extLst>
      <p:ext uri="{BB962C8B-B14F-4D97-AF65-F5344CB8AC3E}">
        <p14:creationId xmlns:p14="http://schemas.microsoft.com/office/powerpoint/2010/main" val="1194640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Rechteck 109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" name="Rechteck 111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de-DE" dirty="0"/>
              <a:t>Ablauf der Missionsreise</a:t>
            </a:r>
          </a:p>
        </p:txBody>
      </p:sp>
      <p:pic>
        <p:nvPicPr>
          <p:cNvPr id="15" name="Inhaltsplatzhalter 14">
            <a:extLst>
              <a:ext uri="{FF2B5EF4-FFF2-40B4-BE49-F238E27FC236}">
                <a16:creationId xmlns:a16="http://schemas.microsoft.com/office/drawing/2014/main" id="{C7F36DA5-3286-4EAB-8CE6-344245727B6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788539"/>
            <a:ext cx="4373545" cy="3280159"/>
          </a:xfrm>
          <a:prstGeom prst="rect">
            <a:avLst/>
          </a:prstGeom>
        </p:spPr>
      </p:pic>
      <p:sp>
        <p:nvSpPr>
          <p:cNvPr id="114" name="Rechteck 113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" name="Inhaltsplatzhalter 2" descr="Symbol für SmartArt-Grafik">
            <a:extLst>
              <a:ext uri="{FF2B5EF4-FFF2-40B4-BE49-F238E27FC236}">
                <a16:creationId xmlns:a16="http://schemas.microsoft.com/office/drawing/2014/main" id="{454EA04D-167F-4BB4-9EC9-2DC5D3C603D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08938185"/>
              </p:ext>
            </p:extLst>
          </p:nvPr>
        </p:nvGraphicFramePr>
        <p:xfrm>
          <a:off x="5100824" y="2286000"/>
          <a:ext cx="617677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7679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5">
            <a:extLst>
              <a:ext uri="{FF2B5EF4-FFF2-40B4-BE49-F238E27FC236}">
                <a16:creationId xmlns:a16="http://schemas.microsoft.com/office/drawing/2014/main" id="{B56C35CF-2A39-4F15-80F6-ACCA57B3B6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96000" y="474133"/>
            <a:ext cx="2942484" cy="3923313"/>
          </a:xfr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43E304C6-71F3-4488-9719-FAC2BB61C1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7242" y="3361266"/>
            <a:ext cx="4244623" cy="3183467"/>
          </a:xfrm>
          <a:prstGeom prst="rect">
            <a:avLst/>
          </a:prstGeom>
        </p:spPr>
      </p:pic>
      <p:pic>
        <p:nvPicPr>
          <p:cNvPr id="9" name="20230316_131921">
            <a:hlinkClick r:id="" action="ppaction://media"/>
            <a:extLst>
              <a:ext uri="{FF2B5EF4-FFF2-40B4-BE49-F238E27FC236}">
                <a16:creationId xmlns:a16="http://schemas.microsoft.com/office/drawing/2014/main" id="{290E77A1-7223-4A8C-8613-41E9546516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906" y="364065"/>
            <a:ext cx="5180894" cy="2914253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C24AEAA2-3274-4FEC-B64B-3933B90C55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517" y="3540596"/>
            <a:ext cx="3885671" cy="2914253"/>
          </a:xfrm>
          <a:prstGeom prst="rect">
            <a:avLst/>
          </a:prstGeom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474D314C-D687-465D-9B57-32148531E2B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38484" y="702733"/>
            <a:ext cx="3239911" cy="2429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45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>
            <a:extLst>
              <a:ext uri="{FF2B5EF4-FFF2-40B4-BE49-F238E27FC236}">
                <a16:creationId xmlns:a16="http://schemas.microsoft.com/office/drawing/2014/main" id="{1B4382FE-EFF5-414A-B5A9-F219E17D5C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8097" y="0"/>
            <a:ext cx="4572000" cy="3429000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72B0D1F5-C850-4FEB-88F3-DCCB640E03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27088"/>
          <a:stretch/>
        </p:blipFill>
        <p:spPr>
          <a:xfrm>
            <a:off x="8229599" y="87836"/>
            <a:ext cx="3484179" cy="3341164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D5E36A0F-AA34-4E9C-A48E-84043AC110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6651" y="3134546"/>
            <a:ext cx="4964605" cy="3723454"/>
          </a:xfrm>
          <a:prstGeom prst="rect">
            <a:avLst/>
          </a:prstGeom>
        </p:spPr>
      </p:pic>
      <p:pic>
        <p:nvPicPr>
          <p:cNvPr id="4" name="IMG_8790">
            <a:hlinkClick r:id="" action="ppaction://media"/>
            <a:extLst>
              <a:ext uri="{FF2B5EF4-FFF2-40B4-BE49-F238E27FC236}">
                <a16:creationId xmlns:a16="http://schemas.microsoft.com/office/drawing/2014/main" id="{D93E258D-0758-4CA3-B88E-8F4B709E95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56562" y="3429000"/>
            <a:ext cx="5572527" cy="3134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05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>
            <a:extLst>
              <a:ext uri="{FF2B5EF4-FFF2-40B4-BE49-F238E27FC236}">
                <a16:creationId xmlns:a16="http://schemas.microsoft.com/office/drawing/2014/main" id="{DDE8337C-85FE-484E-AD5E-354B4AEB16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0437" y="74887"/>
            <a:ext cx="5442060" cy="4081545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DFEDE9A1-7619-4DED-8B3B-95A480BD0F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0091" y="3756135"/>
            <a:ext cx="3799490" cy="2849617"/>
          </a:xfrm>
          <a:prstGeom prst="rect">
            <a:avLst/>
          </a:prstGeom>
        </p:spPr>
      </p:pic>
      <p:pic>
        <p:nvPicPr>
          <p:cNvPr id="10" name="signal-2023-03-27-14-43-05-672">
            <a:hlinkClick r:id="" action="ppaction://media"/>
            <a:extLst>
              <a:ext uri="{FF2B5EF4-FFF2-40B4-BE49-F238E27FC236}">
                <a16:creationId xmlns:a16="http://schemas.microsoft.com/office/drawing/2014/main" id="{7A435A1C-7A10-4066-A243-0CDF5D73B3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06" y="0"/>
            <a:ext cx="3857625" cy="6858000"/>
          </a:xfrm>
          <a:prstGeom prst="rect">
            <a:avLst/>
          </a:prstGeom>
        </p:spPr>
      </p:pic>
      <p:pic>
        <p:nvPicPr>
          <p:cNvPr id="3" name="Grafik 2">
            <a:extLst>
              <a:ext uri="{FF2B5EF4-FFF2-40B4-BE49-F238E27FC236}">
                <a16:creationId xmlns:a16="http://schemas.microsoft.com/office/drawing/2014/main" id="{8D5E282C-E795-445E-937C-F0AC063CB32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953" b="17953"/>
          <a:stretch/>
        </p:blipFill>
        <p:spPr>
          <a:xfrm>
            <a:off x="9592497" y="431829"/>
            <a:ext cx="2432489" cy="3324306"/>
          </a:xfrm>
          <a:prstGeom prst="rect">
            <a:avLst/>
          </a:prstGeom>
        </p:spPr>
      </p:pic>
      <p:pic>
        <p:nvPicPr>
          <p:cNvPr id="11" name="signal-2023-03-29-15-59-19-182">
            <a:hlinkClick r:id="" action="ppaction://media"/>
            <a:extLst>
              <a:ext uri="{FF2B5EF4-FFF2-40B4-BE49-F238E27FC236}">
                <a16:creationId xmlns:a16="http://schemas.microsoft.com/office/drawing/2014/main" id="{DD0EFEFB-23B1-436D-B9C4-B7CE3E1F4D6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09760" y="3884843"/>
            <a:ext cx="5065988" cy="284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00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9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03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0D69222-D785-4DA5-B258-52A68C587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Armut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DE65F1A9-A7F1-49E8-9C15-7374C8C60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366" y="3824"/>
            <a:ext cx="5270938" cy="3953204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981A38E6-B920-4FC1-BB28-688B2E338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853" y="3577507"/>
            <a:ext cx="4368892" cy="3276669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CD02EAD5-5655-4199-B0CF-925B622F1D31}"/>
              </a:ext>
            </a:extLst>
          </p:cNvPr>
          <p:cNvSpPr/>
          <p:nvPr/>
        </p:nvSpPr>
        <p:spPr>
          <a:xfrm>
            <a:off x="5328745" y="425552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dirty="0">
                <a:latin typeface="Open Sans"/>
              </a:rPr>
              <a:t>«Denn </a:t>
            </a:r>
            <a:r>
              <a:rPr lang="de-DE" b="1" dirty="0">
                <a:latin typeface="Open Sans"/>
              </a:rPr>
              <a:t>die Armen habt ihr allezeit bei euch […]</a:t>
            </a:r>
            <a:r>
              <a:rPr lang="de-DE" dirty="0">
                <a:latin typeface="Open Sans"/>
              </a:rPr>
              <a:t>»</a:t>
            </a:r>
          </a:p>
          <a:p>
            <a:r>
              <a:rPr lang="de-DE" dirty="0">
                <a:latin typeface="Open Sans"/>
              </a:rPr>
              <a:t>- Johannes 12, 8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91826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B17B462-4AB7-48EA-87C2-135D404ED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Johannes 16, 7</a:t>
            </a:r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7CCA8D0-609D-4454-8C71-87518D3B7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6810703" cy="3581400"/>
          </a:xfrm>
        </p:spPr>
        <p:txBody>
          <a:bodyPr>
            <a:normAutofit/>
          </a:bodyPr>
          <a:lstStyle/>
          <a:p>
            <a:r>
              <a:rPr lang="de-DE" sz="2400" dirty="0"/>
              <a:t>Aber ich sage euch die Wahrheit: Es ist gut für euch, dass ich hingehe; denn wenn ich nicht hingehe, so kommt der Beistand nicht zu euch. Wenn ich aber hingegangen bin, will ich ihn zu euch senden.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FEABF3D-10A0-4141-9412-70843D87E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518835" y="1537138"/>
            <a:ext cx="5055476" cy="3791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22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 5">
            <a:extLst>
              <a:ext uri="{FF2B5EF4-FFF2-40B4-BE49-F238E27FC236}">
                <a16:creationId xmlns:a16="http://schemas.microsoft.com/office/drawing/2014/main" id="{CB65CD91-F5B7-D446-9C8C-8E7FD1C4D4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275174" y="-1973971"/>
            <a:ext cx="10615766" cy="7961824"/>
          </a:xfrm>
          <a:prstGeom prst="rect">
            <a:avLst/>
          </a:prstGeom>
        </p:spPr>
      </p:pic>
      <p:sp>
        <p:nvSpPr>
          <p:cNvPr id="13" name="Rechteck 12">
            <a:extLst>
              <a:ext uri="{FF2B5EF4-FFF2-40B4-BE49-F238E27FC236}">
                <a16:creationId xmlns:a16="http://schemas.microsoft.com/office/drawing/2014/main" id="{6D043292-708B-4F69-AE72-8FB56C6E8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de-DE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 rtlCol="0">
            <a:normAutofit/>
          </a:bodyPr>
          <a:lstStyle/>
          <a:p>
            <a:pPr rtl="0"/>
            <a:r>
              <a:rPr lang="de-DE" dirty="0"/>
              <a:t>Wie lässt man sich vom Heiligen Geist leiten?</a:t>
            </a:r>
          </a:p>
        </p:txBody>
      </p:sp>
      <p:pic>
        <p:nvPicPr>
          <p:cNvPr id="8" name="Bild 7">
            <a:extLst>
              <a:ext uri="{FF2B5EF4-FFF2-40B4-BE49-F238E27FC236}">
                <a16:creationId xmlns:a16="http://schemas.microsoft.com/office/drawing/2014/main" id="{3E07AA5F-8072-9541-85CB-0C9A4C1EB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" y="72021"/>
            <a:ext cx="4379956" cy="3284967"/>
          </a:xfrm>
          <a:prstGeom prst="rect">
            <a:avLst/>
          </a:prstGeom>
        </p:spPr>
      </p:pic>
      <p:pic>
        <p:nvPicPr>
          <p:cNvPr id="4" name="Bild 3">
            <a:extLst>
              <a:ext uri="{FF2B5EF4-FFF2-40B4-BE49-F238E27FC236}">
                <a16:creationId xmlns:a16="http://schemas.microsoft.com/office/drawing/2014/main" id="{2A8AB22A-14EA-F842-BE52-8E0EC555C5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" y="3503428"/>
            <a:ext cx="4373524" cy="3280143"/>
          </a:xfrm>
          <a:prstGeom prst="rect">
            <a:avLst/>
          </a:prstGeom>
        </p:spPr>
      </p:pic>
      <p:sp>
        <p:nvSpPr>
          <p:cNvPr id="15" name="Rechteck 14">
            <a:extLst>
              <a:ext uri="{FF2B5EF4-FFF2-40B4-BE49-F238E27FC236}">
                <a16:creationId xmlns:a16="http://schemas.microsoft.com/office/drawing/2014/main" id="{9F01DDB9-C75C-44C2-9331-356EAF9C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14700"/>
            <a:ext cx="4373545" cy="228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de-DE" dirty="0"/>
          </a:p>
        </p:txBody>
      </p:sp>
      <p:sp>
        <p:nvSpPr>
          <p:cNvPr id="17" name="Rechteck 16">
            <a:extLst>
              <a:ext uri="{FF2B5EF4-FFF2-40B4-BE49-F238E27FC236}">
                <a16:creationId xmlns:a16="http://schemas.microsoft.com/office/drawing/2014/main" id="{72C017B3-7B7A-4C5A-A3E9-09EC1428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" name="Inhaltsplatzhalter 2" descr="Linear Prozess SmartArt-Grafik">
            <a:extLst>
              <a:ext uri="{FF2B5EF4-FFF2-40B4-BE49-F238E27FC236}">
                <a16:creationId xmlns:a16="http://schemas.microsoft.com/office/drawing/2014/main" id="{DEC8A51B-A7CC-40D9-9DD5-CACF12E987DE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578426"/>
              </p:ext>
            </p:extLst>
          </p:nvPr>
        </p:nvGraphicFramePr>
        <p:xfrm>
          <a:off x="5100637" y="2286000"/>
          <a:ext cx="6797195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feld 2">
            <a:extLst>
              <a:ext uri="{FF2B5EF4-FFF2-40B4-BE49-F238E27FC236}">
                <a16:creationId xmlns:a16="http://schemas.microsoft.com/office/drawing/2014/main" id="{809FAF9B-35DA-4FBF-9A4B-A4B3E7960D67}"/>
              </a:ext>
            </a:extLst>
          </p:cNvPr>
          <p:cNvSpPr txBox="1"/>
          <p:nvPr/>
        </p:nvSpPr>
        <p:spPr>
          <a:xfrm>
            <a:off x="5191746" y="4375602"/>
            <a:ext cx="19367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Gib ihm dein „Ja“</a:t>
            </a:r>
          </a:p>
          <a:p>
            <a:endParaRPr lang="de-DE" dirty="0">
              <a:solidFill>
                <a:schemeClr val="bg1"/>
              </a:solidFill>
            </a:endParaRPr>
          </a:p>
          <a:p>
            <a:r>
              <a:rPr lang="de-DE" dirty="0">
                <a:solidFill>
                  <a:schemeClr val="bg1"/>
                </a:solidFill>
                <a:sym typeface="Wingdings" panose="05000000000000000000" pitchFamily="2" charset="2"/>
              </a:rPr>
              <a:t> 1. Thes. 5,19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4A073A17-8963-41AD-86EB-EADEDD693E29}"/>
              </a:ext>
            </a:extLst>
          </p:cNvPr>
          <p:cNvSpPr txBox="1"/>
          <p:nvPr/>
        </p:nvSpPr>
        <p:spPr>
          <a:xfrm>
            <a:off x="7470364" y="4250266"/>
            <a:ext cx="20577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ER ist eine Person</a:t>
            </a:r>
          </a:p>
          <a:p>
            <a:r>
              <a:rPr lang="de-DE" dirty="0">
                <a:solidFill>
                  <a:schemeClr val="bg1"/>
                </a:solidFill>
                <a:sym typeface="Wingdings" panose="05000000000000000000" pitchFamily="2" charset="2"/>
              </a:rPr>
              <a:t> Lerne IHN und seine Stimme kennen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98277C77-7091-47FA-8376-C38648DC369D}"/>
              </a:ext>
            </a:extLst>
          </p:cNvPr>
          <p:cNvSpPr txBox="1"/>
          <p:nvPr/>
        </p:nvSpPr>
        <p:spPr>
          <a:xfrm>
            <a:off x="9995736" y="4514102"/>
            <a:ext cx="1902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Übe dich in Gehorsam</a:t>
            </a:r>
          </a:p>
        </p:txBody>
      </p:sp>
    </p:spTree>
    <p:extLst>
      <p:ext uri="{BB962C8B-B14F-4D97-AF65-F5344CB8AC3E}">
        <p14:creationId xmlns:p14="http://schemas.microsoft.com/office/powerpoint/2010/main" val="844128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 5">
            <a:extLst>
              <a:ext uri="{FF2B5EF4-FFF2-40B4-BE49-F238E27FC236}">
                <a16:creationId xmlns:a16="http://schemas.microsoft.com/office/drawing/2014/main" id="{6BE62510-A175-9D47-9EDF-D9FB6C162C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64" y="-1208735"/>
            <a:ext cx="10755646" cy="8066735"/>
          </a:xfrm>
          <a:prstGeom prst="rect">
            <a:avLst/>
          </a:prstGeom>
        </p:spPr>
      </p:pic>
      <p:sp>
        <p:nvSpPr>
          <p:cNvPr id="11" name="Rechteck 10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de-DE"/>
          </a:p>
        </p:txBody>
      </p:sp>
      <p:sp>
        <p:nvSpPr>
          <p:cNvPr id="13" name="Freihand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5" name="Freihand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252148"/>
            <a:ext cx="8361229" cy="2098226"/>
          </a:xfrm>
        </p:spPr>
        <p:txBody>
          <a:bodyPr rtlCol="0">
            <a:normAutofit/>
          </a:bodyPr>
          <a:lstStyle/>
          <a:p>
            <a:pPr rtl="0"/>
            <a:r>
              <a:rPr lang="de-DE" dirty="0">
                <a:solidFill>
                  <a:schemeClr val="bg2"/>
                </a:solidFill>
              </a:rPr>
              <a:t>Spendenkonto</a:t>
            </a:r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D698B4E1-5F4F-8E4F-97D2-0176CBCC4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1116" y="2237175"/>
            <a:ext cx="6831673" cy="1086237"/>
          </a:xfrm>
        </p:spPr>
        <p:txBody>
          <a:bodyPr rtlCol="0">
            <a:normAutofit fontScale="25000" lnSpcReduction="20000"/>
          </a:bodyPr>
          <a:lstStyle/>
          <a:p>
            <a:r>
              <a:rPr lang="de-DE" sz="6400" dirty="0" err="1">
                <a:solidFill>
                  <a:schemeClr val="bg1"/>
                </a:solidFill>
              </a:rPr>
              <a:t>diekreative</a:t>
            </a:r>
            <a:r>
              <a:rPr lang="de-DE" sz="6400" dirty="0">
                <a:solidFill>
                  <a:schemeClr val="bg1"/>
                </a:solidFill>
              </a:rPr>
              <a:t> e.V.</a:t>
            </a:r>
          </a:p>
          <a:p>
            <a:r>
              <a:rPr lang="de-DE" sz="6400" dirty="0">
                <a:solidFill>
                  <a:schemeClr val="bg1"/>
                </a:solidFill>
              </a:rPr>
              <a:t>IBAN: DE03 5206 0410 0000 8031 11</a:t>
            </a:r>
            <a:br>
              <a:rPr lang="de-DE" sz="6400" dirty="0">
                <a:solidFill>
                  <a:schemeClr val="bg1"/>
                </a:solidFill>
              </a:rPr>
            </a:br>
            <a:r>
              <a:rPr lang="de-DE" sz="6400" dirty="0">
                <a:solidFill>
                  <a:schemeClr val="bg1"/>
                </a:solidFill>
              </a:rPr>
              <a:t>BIC: GENODEF1EK1</a:t>
            </a:r>
          </a:p>
          <a:p>
            <a:r>
              <a:rPr lang="de-DE" sz="6400" dirty="0">
                <a:solidFill>
                  <a:schemeClr val="bg1"/>
                </a:solidFill>
              </a:rPr>
              <a:t>V-Zweck: </a:t>
            </a:r>
            <a:r>
              <a:rPr lang="de-DE" sz="6400" b="1" dirty="0">
                <a:solidFill>
                  <a:schemeClr val="bg1"/>
                </a:solidFill>
              </a:rPr>
              <a:t>Projekt205 - Daniel </a:t>
            </a:r>
            <a:r>
              <a:rPr lang="de-DE" sz="6400" b="1" dirty="0" err="1">
                <a:solidFill>
                  <a:schemeClr val="bg1"/>
                </a:solidFill>
              </a:rPr>
              <a:t>Dugmore</a:t>
            </a:r>
            <a:endParaRPr lang="de-DE" sz="6400" b="1" dirty="0">
              <a:solidFill>
                <a:schemeClr val="bg1"/>
              </a:solidFill>
            </a:endParaRPr>
          </a:p>
          <a:p>
            <a:r>
              <a:rPr lang="de-DE" sz="6400" dirty="0">
                <a:solidFill>
                  <a:schemeClr val="bg1"/>
                </a:solidFill>
              </a:rPr>
              <a:t>Evangelische Bank eG</a:t>
            </a:r>
          </a:p>
          <a:p>
            <a:endParaRPr lang="de-DE" b="1" dirty="0">
              <a:solidFill>
                <a:schemeClr val="bg1"/>
              </a:solidFill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F9F4ADAA-43D0-4B16-96CF-CEF873B85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344" y="3569573"/>
            <a:ext cx="2556286" cy="255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120912"/>
      </p:ext>
    </p:extLst>
  </p:cSld>
  <p:clrMapOvr>
    <a:masterClrMapping/>
  </p:clrMapOvr>
</p:sld>
</file>

<file path=ppt/theme/theme1.xml><?xml version="1.0" encoding="utf-8"?>
<a:theme xmlns:a="http://schemas.openxmlformats.org/drawingml/2006/main" name="Ernte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155078-021E-49AB-8F30-C53CA1A5999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D26757D5-6F93-45B0-82A2-39BC87D70F3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082C27-02EB-4B4A-A84F-7021AA79D4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Reisemotive</Template>
  <TotalTime>0</TotalTime>
  <Words>176</Words>
  <Application>Microsoft Office PowerPoint</Application>
  <PresentationFormat>Breitbild</PresentationFormat>
  <Paragraphs>40</Paragraphs>
  <Slides>11</Slides>
  <Notes>4</Notes>
  <HiddenSlides>0</HiddenSlides>
  <MMClips>4</MMClips>
  <ScaleCrop>false</ScaleCrop>
  <HeadingPairs>
    <vt:vector size="6" baseType="variant">
      <vt:variant>
        <vt:lpstr>Verwendete Schriftarten</vt:lpstr>
      </vt:variant>
      <vt:variant>
        <vt:i4>5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11</vt:i4>
      </vt:variant>
    </vt:vector>
  </HeadingPairs>
  <TitlesOfParts>
    <vt:vector size="17" baseType="lpstr">
      <vt:lpstr>Arial</vt:lpstr>
      <vt:lpstr>Calibri</vt:lpstr>
      <vt:lpstr>Franklin Gothic Book</vt:lpstr>
      <vt:lpstr>Open Sans</vt:lpstr>
      <vt:lpstr>Wingdings</vt:lpstr>
      <vt:lpstr>Ernte</vt:lpstr>
      <vt:lpstr>Mission Malawi</vt:lpstr>
      <vt:lpstr>PowerPoint-Präsentation</vt:lpstr>
      <vt:lpstr>Im Auge des Sturms</vt:lpstr>
      <vt:lpstr>Ablauf der Missionsreise</vt:lpstr>
      <vt:lpstr>PowerPoint-Präsentation</vt:lpstr>
      <vt:lpstr>PowerPoint-Präsentation</vt:lpstr>
      <vt:lpstr>PowerPoint-Präsentation</vt:lpstr>
      <vt:lpstr>Armut</vt:lpstr>
      <vt:lpstr>Johannes 16, 7</vt:lpstr>
      <vt:lpstr>Wie lässt man sich vom Heiligen Geist leiten?</vt:lpstr>
      <vt:lpstr>Spendenkonto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2023-04-15T10:01:39Z</dcterms:created>
  <dcterms:modified xsi:type="dcterms:W3CDTF">2023-04-15T20:42:57Z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